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7" r:id="rId3"/>
    <p:sldId id="295" r:id="rId4"/>
    <p:sldId id="300" r:id="rId5"/>
    <p:sldId id="304" r:id="rId6"/>
    <p:sldId id="301" r:id="rId7"/>
    <p:sldId id="305" r:id="rId8"/>
    <p:sldId id="282" r:id="rId9"/>
    <p:sldId id="29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58" autoAdjust="0"/>
    <p:restoredTop sz="94649"/>
  </p:normalViewPr>
  <p:slideViewPr>
    <p:cSldViewPr>
      <p:cViewPr>
        <p:scale>
          <a:sx n="76" d="100"/>
          <a:sy n="76" d="100"/>
        </p:scale>
        <p:origin x="-97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C1784-4081-42A0-B6C5-490CF6AF666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78E0B1-E925-4BB7-9485-2F149EE501AF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QUY TRÌNH</a:t>
          </a:r>
          <a:endParaRPr lang="en-US" sz="2800" b="1" dirty="0">
            <a:solidFill>
              <a:srgbClr val="FF0000"/>
            </a:solidFill>
          </a:endParaRPr>
        </a:p>
      </dgm:t>
    </dgm:pt>
    <dgm:pt modelId="{CCE86D04-E595-4D21-81AB-AB2DC3C76F8E}" type="parTrans" cxnId="{3A4DB5D6-CEE4-45DF-AB01-7E4BA81C08B0}">
      <dgm:prSet/>
      <dgm:spPr/>
      <dgm:t>
        <a:bodyPr/>
        <a:lstStyle/>
        <a:p>
          <a:endParaRPr lang="en-US"/>
        </a:p>
      </dgm:t>
    </dgm:pt>
    <dgm:pt modelId="{E99E045B-C147-49C1-A587-0AC90EA55E17}" type="sibTrans" cxnId="{3A4DB5D6-CEE4-45DF-AB01-7E4BA81C08B0}">
      <dgm:prSet/>
      <dgm:spPr/>
      <dgm:t>
        <a:bodyPr/>
        <a:lstStyle/>
        <a:p>
          <a:endParaRPr lang="en-US"/>
        </a:p>
      </dgm:t>
    </dgm:pt>
    <dgm:pt modelId="{5F782296-9891-4F30-BD5A-56BBBAB64959}">
      <dgm:prSet phldrT="[Text]" custT="1"/>
      <dgm:spPr/>
      <dgm:t>
        <a:bodyPr/>
        <a:lstStyle/>
        <a:p>
          <a:pPr algn="l"/>
          <a:r>
            <a:rPr lang="en-US" sz="2000" b="1" dirty="0" smtClean="0">
              <a:solidFill>
                <a:srgbClr val="FF0000"/>
              </a:solidFill>
            </a:rPr>
            <a:t>BƯỚC 1</a:t>
          </a:r>
          <a:r>
            <a:rPr lang="en-US" sz="2000" dirty="0" smtClean="0"/>
            <a:t>: XÁC ĐỊNH MỤC ĐÍCH</a:t>
          </a:r>
          <a:endParaRPr lang="en-US" sz="2000" dirty="0"/>
        </a:p>
      </dgm:t>
    </dgm:pt>
    <dgm:pt modelId="{27D75335-7C1B-441C-A48B-6036273B7024}" type="parTrans" cxnId="{9FBFED7B-18D4-4197-9B70-2DE46C2CE6D7}">
      <dgm:prSet/>
      <dgm:spPr/>
      <dgm:t>
        <a:bodyPr/>
        <a:lstStyle/>
        <a:p>
          <a:endParaRPr lang="en-US"/>
        </a:p>
      </dgm:t>
    </dgm:pt>
    <dgm:pt modelId="{B70153E9-45E3-4A73-BA18-EAEE0FEB867C}" type="sibTrans" cxnId="{9FBFED7B-18D4-4197-9B70-2DE46C2CE6D7}">
      <dgm:prSet/>
      <dgm:spPr/>
      <dgm:t>
        <a:bodyPr/>
        <a:lstStyle/>
        <a:p>
          <a:endParaRPr lang="en-US"/>
        </a:p>
      </dgm:t>
    </dgm:pt>
    <dgm:pt modelId="{C3FEB961-BFF3-4AC7-8A41-AC6EF08CAF62}">
      <dgm:prSet phldrT="[Text]" custT="1"/>
      <dgm:spPr/>
      <dgm:t>
        <a:bodyPr/>
        <a:lstStyle/>
        <a:p>
          <a:pPr algn="l"/>
          <a:r>
            <a:rPr lang="en-US" sz="2000" b="1" dirty="0" smtClean="0">
              <a:solidFill>
                <a:srgbClr val="FF0000"/>
              </a:solidFill>
            </a:rPr>
            <a:t>BƯỚC 2:</a:t>
          </a:r>
          <a:r>
            <a:rPr lang="en-US" sz="2000" dirty="0" smtClean="0"/>
            <a:t> XÂY DỰNG NỘI DUNG ĐÁNH GIÁ VÀ MA TRẬN ĐỀ KIỂM TRA</a:t>
          </a:r>
          <a:endParaRPr lang="en-US" sz="2000" dirty="0"/>
        </a:p>
      </dgm:t>
    </dgm:pt>
    <dgm:pt modelId="{FD07C3A4-7FA4-40BC-9836-1BE0657979F1}" type="parTrans" cxnId="{AE3221FA-7405-4642-AE7B-A9B39F3E8D46}">
      <dgm:prSet/>
      <dgm:spPr/>
      <dgm:t>
        <a:bodyPr/>
        <a:lstStyle/>
        <a:p>
          <a:endParaRPr lang="en-US"/>
        </a:p>
      </dgm:t>
    </dgm:pt>
    <dgm:pt modelId="{57533554-20D3-437F-9985-757F4DF08E32}" type="sibTrans" cxnId="{AE3221FA-7405-4642-AE7B-A9B39F3E8D46}">
      <dgm:prSet/>
      <dgm:spPr/>
      <dgm:t>
        <a:bodyPr/>
        <a:lstStyle/>
        <a:p>
          <a:endParaRPr lang="en-US"/>
        </a:p>
      </dgm:t>
    </dgm:pt>
    <dgm:pt modelId="{64E5A84D-1624-405C-BA9F-D454914DED75}">
      <dgm:prSet phldrT="[Text]" custT="1"/>
      <dgm:spPr/>
      <dgm:t>
        <a:bodyPr/>
        <a:lstStyle/>
        <a:p>
          <a:pPr algn="l"/>
          <a:r>
            <a:rPr lang="en-US" sz="2000" b="1" dirty="0" smtClean="0">
              <a:solidFill>
                <a:srgbClr val="FF0000"/>
              </a:solidFill>
            </a:rPr>
            <a:t>BƯỚC 3</a:t>
          </a:r>
          <a:r>
            <a:rPr lang="en-US" sz="2000" dirty="0" smtClean="0"/>
            <a:t>: XÂY DỰNG CÂU HỎI/ ĐÁP ÁN THEO MA TRẬN ĐỀ KIỂM TRA</a:t>
          </a:r>
          <a:endParaRPr lang="en-US" sz="2000" dirty="0"/>
        </a:p>
      </dgm:t>
    </dgm:pt>
    <dgm:pt modelId="{B249350E-2D12-4E4E-86A7-87A7D23B2247}" type="parTrans" cxnId="{7A365D87-62B5-4624-9529-89F822ECBCF6}">
      <dgm:prSet/>
      <dgm:spPr/>
      <dgm:t>
        <a:bodyPr/>
        <a:lstStyle/>
        <a:p>
          <a:endParaRPr lang="en-US"/>
        </a:p>
      </dgm:t>
    </dgm:pt>
    <dgm:pt modelId="{C970A02E-7AC8-43CC-A62E-444D67D75A0A}" type="sibTrans" cxnId="{7A365D87-62B5-4624-9529-89F822ECBCF6}">
      <dgm:prSet/>
      <dgm:spPr/>
      <dgm:t>
        <a:bodyPr/>
        <a:lstStyle/>
        <a:p>
          <a:endParaRPr lang="en-US"/>
        </a:p>
      </dgm:t>
    </dgm:pt>
    <dgm:pt modelId="{3A91FFA7-41F4-46A0-9902-D93B45CC7FCB}">
      <dgm:prSet phldrT="[Text]" custT="1"/>
      <dgm:spPr/>
      <dgm:t>
        <a:bodyPr/>
        <a:lstStyle/>
        <a:p>
          <a:pPr algn="l"/>
          <a:r>
            <a:rPr lang="en-US" sz="2000" b="1" dirty="0" smtClean="0">
              <a:solidFill>
                <a:srgbClr val="FF0000"/>
              </a:solidFill>
            </a:rPr>
            <a:t>BƯỚC 4:</a:t>
          </a:r>
          <a:r>
            <a:rPr lang="en-US" sz="2000" dirty="0" smtClean="0"/>
            <a:t> XÂY DỰNG ĐÁP ÁN TỪNG CÂU HỎI/ ĐÁP ÁN THEO MA TRẬN ĐỀ KIỂM TRA</a:t>
          </a:r>
          <a:endParaRPr lang="en-US" sz="2000" dirty="0"/>
        </a:p>
      </dgm:t>
    </dgm:pt>
    <dgm:pt modelId="{52B62388-3D27-4CE8-A80B-87713A3B2A07}" type="parTrans" cxnId="{E9F02104-D462-4F7E-9956-AE739C2E6742}">
      <dgm:prSet/>
      <dgm:spPr/>
      <dgm:t>
        <a:bodyPr/>
        <a:lstStyle/>
        <a:p>
          <a:endParaRPr lang="en-US"/>
        </a:p>
      </dgm:t>
    </dgm:pt>
    <dgm:pt modelId="{F650D04E-F88A-4162-A500-3ECA76A70C9F}" type="sibTrans" cxnId="{E9F02104-D462-4F7E-9956-AE739C2E6742}">
      <dgm:prSet/>
      <dgm:spPr/>
      <dgm:t>
        <a:bodyPr/>
        <a:lstStyle/>
        <a:p>
          <a:endParaRPr lang="en-US"/>
        </a:p>
      </dgm:t>
    </dgm:pt>
    <dgm:pt modelId="{6C6DAF2D-8B6C-47BA-A6B2-41BCB442C54E}">
      <dgm:prSet phldrT="[Text]" custT="1"/>
      <dgm:spPr/>
      <dgm:t>
        <a:bodyPr/>
        <a:lstStyle/>
        <a:p>
          <a:pPr algn="l"/>
          <a:r>
            <a:rPr lang="en-US" sz="2000" dirty="0" smtClean="0"/>
            <a:t> </a:t>
          </a:r>
          <a:r>
            <a:rPr lang="vi-VN" sz="2000" b="1" dirty="0" smtClean="0">
              <a:solidFill>
                <a:srgbClr val="FF0000"/>
              </a:solidFill>
            </a:rPr>
            <a:t>B</a:t>
          </a:r>
          <a:r>
            <a:rPr lang="en-US" sz="2000" b="1" dirty="0" smtClean="0">
              <a:solidFill>
                <a:srgbClr val="FF0000"/>
              </a:solidFill>
            </a:rPr>
            <a:t>ƯỚC 5</a:t>
          </a:r>
          <a:r>
            <a:rPr lang="en-US" sz="2000" dirty="0" smtClean="0"/>
            <a:t>: DỰ KIẾN ĐIỂM SỐ CHO CÁC CÂU HỎI/ ĐÁP ÁN THEO MA TRẬN ĐỀ KIỂM TRA</a:t>
          </a:r>
          <a:endParaRPr lang="en-US" sz="2000" dirty="0"/>
        </a:p>
      </dgm:t>
    </dgm:pt>
    <dgm:pt modelId="{666FE7CB-4A91-47E8-BB0E-983F653DE216}" type="parTrans" cxnId="{1F9BAE2E-D0CC-4BC6-9B2D-2957178AC40A}">
      <dgm:prSet/>
      <dgm:spPr/>
      <dgm:t>
        <a:bodyPr/>
        <a:lstStyle/>
        <a:p>
          <a:endParaRPr lang="en-US"/>
        </a:p>
      </dgm:t>
    </dgm:pt>
    <dgm:pt modelId="{7A7C9DB6-01F3-4221-AA5D-370A458FBCFF}" type="sibTrans" cxnId="{1F9BAE2E-D0CC-4BC6-9B2D-2957178AC40A}">
      <dgm:prSet/>
      <dgm:spPr/>
      <dgm:t>
        <a:bodyPr/>
        <a:lstStyle/>
        <a:p>
          <a:endParaRPr lang="en-US"/>
        </a:p>
      </dgm:t>
    </dgm:pt>
    <dgm:pt modelId="{CD2B0520-C50F-4F38-AA2D-9DBD02A1860A}">
      <dgm:prSet phldrT="[Text]" custT="1"/>
      <dgm:spPr/>
      <dgm:t>
        <a:bodyPr/>
        <a:lstStyle/>
        <a:p>
          <a:pPr algn="l"/>
          <a:r>
            <a:rPr lang="en-US" sz="2000" b="1" dirty="0" smtClean="0">
              <a:solidFill>
                <a:srgbClr val="FF0000"/>
              </a:solidFill>
            </a:rPr>
            <a:t>BƯỚC 6</a:t>
          </a:r>
          <a:r>
            <a:rPr lang="en-US" sz="2000" dirty="0" smtClean="0"/>
            <a:t>: THỬ NGHIỆM ĐỀ KIỂM TRA</a:t>
          </a:r>
          <a:endParaRPr lang="en-US" sz="2000" dirty="0"/>
        </a:p>
      </dgm:t>
    </dgm:pt>
    <dgm:pt modelId="{262A772A-A5AA-4325-B560-17591DA17A58}" type="parTrans" cxnId="{823138DA-F2FF-46F8-817F-6FFE3BF90D6C}">
      <dgm:prSet/>
      <dgm:spPr/>
      <dgm:t>
        <a:bodyPr/>
        <a:lstStyle/>
        <a:p>
          <a:endParaRPr lang="en-US"/>
        </a:p>
      </dgm:t>
    </dgm:pt>
    <dgm:pt modelId="{AB21CD0C-17DA-43E6-9DA6-CBEE713FAAB1}" type="sibTrans" cxnId="{823138DA-F2FF-46F8-817F-6FFE3BF90D6C}">
      <dgm:prSet/>
      <dgm:spPr/>
      <dgm:t>
        <a:bodyPr/>
        <a:lstStyle/>
        <a:p>
          <a:endParaRPr lang="en-US"/>
        </a:p>
      </dgm:t>
    </dgm:pt>
    <dgm:pt modelId="{D7C10A60-7FC2-4632-AC40-C99ECF9EE604}" type="pres">
      <dgm:prSet presAssocID="{CE2C1784-4081-42A0-B6C5-490CF6AF666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A68F73-A857-43EB-8C72-8F109063FB59}" type="pres">
      <dgm:prSet presAssocID="{AC78E0B1-E925-4BB7-9485-2F149EE501AF}" presName="root1" presStyleCnt="0"/>
      <dgm:spPr/>
    </dgm:pt>
    <dgm:pt modelId="{45E0C21E-0872-4BD0-89D8-857B101C6E96}" type="pres">
      <dgm:prSet presAssocID="{AC78E0B1-E925-4BB7-9485-2F149EE501AF}" presName="LevelOneTextNode" presStyleLbl="node0" presStyleIdx="0" presStyleCnt="1" custScaleX="1632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89DF41-5AF4-439F-B706-CF8F886894AE}" type="pres">
      <dgm:prSet presAssocID="{AC78E0B1-E925-4BB7-9485-2F149EE501AF}" presName="level2hierChild" presStyleCnt="0"/>
      <dgm:spPr/>
    </dgm:pt>
    <dgm:pt modelId="{30A9A767-1D48-48B9-AF98-73071422388A}" type="pres">
      <dgm:prSet presAssocID="{27D75335-7C1B-441C-A48B-6036273B7024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E50B6C86-662B-4309-94B2-F76403EE1296}" type="pres">
      <dgm:prSet presAssocID="{27D75335-7C1B-441C-A48B-6036273B702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7F113F0A-CC97-43FA-AE7E-31436F026F84}" type="pres">
      <dgm:prSet presAssocID="{5F782296-9891-4F30-BD5A-56BBBAB64959}" presName="root2" presStyleCnt="0"/>
      <dgm:spPr/>
    </dgm:pt>
    <dgm:pt modelId="{FF1670D8-A7AF-495F-B19B-8C9D3D7ACE99}" type="pres">
      <dgm:prSet presAssocID="{5F782296-9891-4F30-BD5A-56BBBAB64959}" presName="LevelTwoTextNode" presStyleLbl="node2" presStyleIdx="0" presStyleCnt="6" custScaleX="325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D0AA8-CE93-4B89-A92E-C4235D168B92}" type="pres">
      <dgm:prSet presAssocID="{5F782296-9891-4F30-BD5A-56BBBAB64959}" presName="level3hierChild" presStyleCnt="0"/>
      <dgm:spPr/>
    </dgm:pt>
    <dgm:pt modelId="{13750AC6-7A7B-44D5-998A-BEB238F40ECF}" type="pres">
      <dgm:prSet presAssocID="{FD07C3A4-7FA4-40BC-9836-1BE0657979F1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3B9686B5-7128-4C20-A7E9-BB91D7B5852E}" type="pres">
      <dgm:prSet presAssocID="{FD07C3A4-7FA4-40BC-9836-1BE0657979F1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26E0DA0-5D3F-4813-AE20-F154548934C8}" type="pres">
      <dgm:prSet presAssocID="{C3FEB961-BFF3-4AC7-8A41-AC6EF08CAF62}" presName="root2" presStyleCnt="0"/>
      <dgm:spPr/>
    </dgm:pt>
    <dgm:pt modelId="{AFF2C255-E73A-49DA-B831-10A1FE2D28AD}" type="pres">
      <dgm:prSet presAssocID="{C3FEB961-BFF3-4AC7-8A41-AC6EF08CAF62}" presName="LevelTwoTextNode" presStyleLbl="node2" presStyleIdx="1" presStyleCnt="6" custScaleX="321756" custLinFactNeighborX="3536" custLinFactNeighborY="-8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CCC85-E921-46C5-9845-0823476CA9C8}" type="pres">
      <dgm:prSet presAssocID="{C3FEB961-BFF3-4AC7-8A41-AC6EF08CAF62}" presName="level3hierChild" presStyleCnt="0"/>
      <dgm:spPr/>
    </dgm:pt>
    <dgm:pt modelId="{E4F606AA-DE77-4AF3-9937-8D4789A59360}" type="pres">
      <dgm:prSet presAssocID="{B249350E-2D12-4E4E-86A7-87A7D23B2247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8704085C-D2CF-41B4-8E33-4A92DD443F05}" type="pres">
      <dgm:prSet presAssocID="{B249350E-2D12-4E4E-86A7-87A7D23B2247}" presName="connTx" presStyleLbl="parChTrans1D2" presStyleIdx="2" presStyleCnt="6"/>
      <dgm:spPr/>
      <dgm:t>
        <a:bodyPr/>
        <a:lstStyle/>
        <a:p>
          <a:endParaRPr lang="en-US"/>
        </a:p>
      </dgm:t>
    </dgm:pt>
    <dgm:pt modelId="{AE8DEDCA-58E1-4823-9663-D23A2DB7F186}" type="pres">
      <dgm:prSet presAssocID="{64E5A84D-1624-405C-BA9F-D454914DED75}" presName="root2" presStyleCnt="0"/>
      <dgm:spPr/>
    </dgm:pt>
    <dgm:pt modelId="{00C6B416-F667-4138-AD20-866C71876F31}" type="pres">
      <dgm:prSet presAssocID="{64E5A84D-1624-405C-BA9F-D454914DED75}" presName="LevelTwoTextNode" presStyleLbl="node2" presStyleIdx="2" presStyleCnt="6" custScaleX="323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AD48F4-472E-47EE-B8D0-FBB2EDBA1312}" type="pres">
      <dgm:prSet presAssocID="{64E5A84D-1624-405C-BA9F-D454914DED75}" presName="level3hierChild" presStyleCnt="0"/>
      <dgm:spPr/>
    </dgm:pt>
    <dgm:pt modelId="{AF89638F-C83A-44E7-A8F9-549139BD6254}" type="pres">
      <dgm:prSet presAssocID="{52B62388-3D27-4CE8-A80B-87713A3B2A07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DAFC5CD9-C76D-487C-9049-783722F2513F}" type="pres">
      <dgm:prSet presAssocID="{52B62388-3D27-4CE8-A80B-87713A3B2A07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A8514E6-EA0D-438C-A095-1B32E08B7218}" type="pres">
      <dgm:prSet presAssocID="{3A91FFA7-41F4-46A0-9902-D93B45CC7FCB}" presName="root2" presStyleCnt="0"/>
      <dgm:spPr/>
    </dgm:pt>
    <dgm:pt modelId="{D1804F4F-8067-4EC3-8FEA-496F11A41903}" type="pres">
      <dgm:prSet presAssocID="{3A91FFA7-41F4-46A0-9902-D93B45CC7FCB}" presName="LevelTwoTextNode" presStyleLbl="node2" presStyleIdx="3" presStyleCnt="6" custScaleX="315523" custLinFactNeighborX="9577" custLinFactNeighborY="-105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B0674-8D12-446D-A8CA-660F6CE1765E}" type="pres">
      <dgm:prSet presAssocID="{3A91FFA7-41F4-46A0-9902-D93B45CC7FCB}" presName="level3hierChild" presStyleCnt="0"/>
      <dgm:spPr/>
    </dgm:pt>
    <dgm:pt modelId="{B5E6D3FD-D62F-4A1F-A8D5-21AAD479C823}" type="pres">
      <dgm:prSet presAssocID="{666FE7CB-4A91-47E8-BB0E-983F653DE216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37B2CAF2-1497-4ABB-9ADE-C935272673D5}" type="pres">
      <dgm:prSet presAssocID="{666FE7CB-4A91-47E8-BB0E-983F653DE21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D1BEC229-748E-4B06-AA94-84B19A0A7AF9}" type="pres">
      <dgm:prSet presAssocID="{6C6DAF2D-8B6C-47BA-A6B2-41BCB442C54E}" presName="root2" presStyleCnt="0"/>
      <dgm:spPr/>
    </dgm:pt>
    <dgm:pt modelId="{A954829B-B6EA-421D-997A-8DBCE79C6586}" type="pres">
      <dgm:prSet presAssocID="{6C6DAF2D-8B6C-47BA-A6B2-41BCB442C54E}" presName="LevelTwoTextNode" presStyleLbl="node2" presStyleIdx="4" presStyleCnt="6" custScaleX="317261" custLinFactNeighborX="9470" custLinFactNeighborY="-14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5844A5-AC03-4903-B796-886B3E7F90FD}" type="pres">
      <dgm:prSet presAssocID="{6C6DAF2D-8B6C-47BA-A6B2-41BCB442C54E}" presName="level3hierChild" presStyleCnt="0"/>
      <dgm:spPr/>
    </dgm:pt>
    <dgm:pt modelId="{8CA90BFB-8BFE-4701-B6A4-645979B4C9BB}" type="pres">
      <dgm:prSet presAssocID="{262A772A-A5AA-4325-B560-17591DA17A58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B3C4688E-11DF-468D-BF09-943C1751BEBA}" type="pres">
      <dgm:prSet presAssocID="{262A772A-A5AA-4325-B560-17591DA17A5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E32BB52-DDE3-4DCD-905C-383923D19AA2}" type="pres">
      <dgm:prSet presAssocID="{CD2B0520-C50F-4F38-AA2D-9DBD02A1860A}" presName="root2" presStyleCnt="0"/>
      <dgm:spPr/>
    </dgm:pt>
    <dgm:pt modelId="{55F172D0-1969-4542-BEA3-EF3009568EED}" type="pres">
      <dgm:prSet presAssocID="{CD2B0520-C50F-4F38-AA2D-9DBD02A1860A}" presName="LevelTwoTextNode" presStyleLbl="node2" presStyleIdx="5" presStyleCnt="6" custScaleX="331569" custScaleY="96343" custLinFactNeighborX="5792" custLinFactNeighborY="-12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91C34-F074-48AE-B861-2E34A55BB34E}" type="pres">
      <dgm:prSet presAssocID="{CD2B0520-C50F-4F38-AA2D-9DBD02A1860A}" presName="level3hierChild" presStyleCnt="0"/>
      <dgm:spPr/>
    </dgm:pt>
  </dgm:ptLst>
  <dgm:cxnLst>
    <dgm:cxn modelId="{6EF1343C-DD4F-48C9-96E7-682DE221D67F}" type="presOf" srcId="{B249350E-2D12-4E4E-86A7-87A7D23B2247}" destId="{E4F606AA-DE77-4AF3-9937-8D4789A59360}" srcOrd="0" destOrd="0" presId="urn:microsoft.com/office/officeart/2008/layout/HorizontalMultiLevelHierarchy"/>
    <dgm:cxn modelId="{823138DA-F2FF-46F8-817F-6FFE3BF90D6C}" srcId="{AC78E0B1-E925-4BB7-9485-2F149EE501AF}" destId="{CD2B0520-C50F-4F38-AA2D-9DBD02A1860A}" srcOrd="5" destOrd="0" parTransId="{262A772A-A5AA-4325-B560-17591DA17A58}" sibTransId="{AB21CD0C-17DA-43E6-9DA6-CBEE713FAAB1}"/>
    <dgm:cxn modelId="{A1976FE7-0FC2-4794-B4F2-B94BEEC4505B}" type="presOf" srcId="{666FE7CB-4A91-47E8-BB0E-983F653DE216}" destId="{B5E6D3FD-D62F-4A1F-A8D5-21AAD479C823}" srcOrd="0" destOrd="0" presId="urn:microsoft.com/office/officeart/2008/layout/HorizontalMultiLevelHierarchy"/>
    <dgm:cxn modelId="{46746F8D-2008-40F4-995D-074BDC9F292E}" type="presOf" srcId="{6C6DAF2D-8B6C-47BA-A6B2-41BCB442C54E}" destId="{A954829B-B6EA-421D-997A-8DBCE79C6586}" srcOrd="0" destOrd="0" presId="urn:microsoft.com/office/officeart/2008/layout/HorizontalMultiLevelHierarchy"/>
    <dgm:cxn modelId="{5B7695B2-82A5-4B60-95A0-03964AE013FA}" type="presOf" srcId="{CE2C1784-4081-42A0-B6C5-490CF6AF6660}" destId="{D7C10A60-7FC2-4632-AC40-C99ECF9EE604}" srcOrd="0" destOrd="0" presId="urn:microsoft.com/office/officeart/2008/layout/HorizontalMultiLevelHierarchy"/>
    <dgm:cxn modelId="{9FBFED7B-18D4-4197-9B70-2DE46C2CE6D7}" srcId="{AC78E0B1-E925-4BB7-9485-2F149EE501AF}" destId="{5F782296-9891-4F30-BD5A-56BBBAB64959}" srcOrd="0" destOrd="0" parTransId="{27D75335-7C1B-441C-A48B-6036273B7024}" sibTransId="{B70153E9-45E3-4A73-BA18-EAEE0FEB867C}"/>
    <dgm:cxn modelId="{7A365D87-62B5-4624-9529-89F822ECBCF6}" srcId="{AC78E0B1-E925-4BB7-9485-2F149EE501AF}" destId="{64E5A84D-1624-405C-BA9F-D454914DED75}" srcOrd="2" destOrd="0" parTransId="{B249350E-2D12-4E4E-86A7-87A7D23B2247}" sibTransId="{C970A02E-7AC8-43CC-A62E-444D67D75A0A}"/>
    <dgm:cxn modelId="{1F9BAE2E-D0CC-4BC6-9B2D-2957178AC40A}" srcId="{AC78E0B1-E925-4BB7-9485-2F149EE501AF}" destId="{6C6DAF2D-8B6C-47BA-A6B2-41BCB442C54E}" srcOrd="4" destOrd="0" parTransId="{666FE7CB-4A91-47E8-BB0E-983F653DE216}" sibTransId="{7A7C9DB6-01F3-4221-AA5D-370A458FBCFF}"/>
    <dgm:cxn modelId="{E8FA50D6-5A30-4D0E-8D32-A26195F7B93F}" type="presOf" srcId="{262A772A-A5AA-4325-B560-17591DA17A58}" destId="{B3C4688E-11DF-468D-BF09-943C1751BEBA}" srcOrd="1" destOrd="0" presId="urn:microsoft.com/office/officeart/2008/layout/HorizontalMultiLevelHierarchy"/>
    <dgm:cxn modelId="{635DFED8-4C22-4BD8-AF45-A3B064DDDA17}" type="presOf" srcId="{52B62388-3D27-4CE8-A80B-87713A3B2A07}" destId="{AF89638F-C83A-44E7-A8F9-549139BD6254}" srcOrd="0" destOrd="0" presId="urn:microsoft.com/office/officeart/2008/layout/HorizontalMultiLevelHierarchy"/>
    <dgm:cxn modelId="{F7A89D7D-C0B4-4B9E-B843-47EB7A57842F}" type="presOf" srcId="{666FE7CB-4A91-47E8-BB0E-983F653DE216}" destId="{37B2CAF2-1497-4ABB-9ADE-C935272673D5}" srcOrd="1" destOrd="0" presId="urn:microsoft.com/office/officeart/2008/layout/HorizontalMultiLevelHierarchy"/>
    <dgm:cxn modelId="{A1F6CC7F-A53A-4AEF-BA6E-253B023E49E0}" type="presOf" srcId="{3A91FFA7-41F4-46A0-9902-D93B45CC7FCB}" destId="{D1804F4F-8067-4EC3-8FEA-496F11A41903}" srcOrd="0" destOrd="0" presId="urn:microsoft.com/office/officeart/2008/layout/HorizontalMultiLevelHierarchy"/>
    <dgm:cxn modelId="{843079B3-F47C-4228-B03E-03489759CFE1}" type="presOf" srcId="{CD2B0520-C50F-4F38-AA2D-9DBD02A1860A}" destId="{55F172D0-1969-4542-BEA3-EF3009568EED}" srcOrd="0" destOrd="0" presId="urn:microsoft.com/office/officeart/2008/layout/HorizontalMultiLevelHierarchy"/>
    <dgm:cxn modelId="{882DC8D6-AB50-47BF-9A69-B8FAB8117721}" type="presOf" srcId="{52B62388-3D27-4CE8-A80B-87713A3B2A07}" destId="{DAFC5CD9-C76D-487C-9049-783722F2513F}" srcOrd="1" destOrd="0" presId="urn:microsoft.com/office/officeart/2008/layout/HorizontalMultiLevelHierarchy"/>
    <dgm:cxn modelId="{E9F02104-D462-4F7E-9956-AE739C2E6742}" srcId="{AC78E0B1-E925-4BB7-9485-2F149EE501AF}" destId="{3A91FFA7-41F4-46A0-9902-D93B45CC7FCB}" srcOrd="3" destOrd="0" parTransId="{52B62388-3D27-4CE8-A80B-87713A3B2A07}" sibTransId="{F650D04E-F88A-4162-A500-3ECA76A70C9F}"/>
    <dgm:cxn modelId="{15FE5E48-F695-4547-9E35-E17B7BDCA6CE}" type="presOf" srcId="{64E5A84D-1624-405C-BA9F-D454914DED75}" destId="{00C6B416-F667-4138-AD20-866C71876F31}" srcOrd="0" destOrd="0" presId="urn:microsoft.com/office/officeart/2008/layout/HorizontalMultiLevelHierarchy"/>
    <dgm:cxn modelId="{2E11DD9A-1811-46B2-839E-0B0C53E55878}" type="presOf" srcId="{27D75335-7C1B-441C-A48B-6036273B7024}" destId="{E50B6C86-662B-4309-94B2-F76403EE1296}" srcOrd="1" destOrd="0" presId="urn:microsoft.com/office/officeart/2008/layout/HorizontalMultiLevelHierarchy"/>
    <dgm:cxn modelId="{2155F55D-A69F-4F7E-BB22-2FBC503BF1A8}" type="presOf" srcId="{262A772A-A5AA-4325-B560-17591DA17A58}" destId="{8CA90BFB-8BFE-4701-B6A4-645979B4C9BB}" srcOrd="0" destOrd="0" presId="urn:microsoft.com/office/officeart/2008/layout/HorizontalMultiLevelHierarchy"/>
    <dgm:cxn modelId="{AE3221FA-7405-4642-AE7B-A9B39F3E8D46}" srcId="{AC78E0B1-E925-4BB7-9485-2F149EE501AF}" destId="{C3FEB961-BFF3-4AC7-8A41-AC6EF08CAF62}" srcOrd="1" destOrd="0" parTransId="{FD07C3A4-7FA4-40BC-9836-1BE0657979F1}" sibTransId="{57533554-20D3-437F-9985-757F4DF08E32}"/>
    <dgm:cxn modelId="{BF730FC6-0458-4A35-AEDD-1592C6AD49C0}" type="presOf" srcId="{C3FEB961-BFF3-4AC7-8A41-AC6EF08CAF62}" destId="{AFF2C255-E73A-49DA-B831-10A1FE2D28AD}" srcOrd="0" destOrd="0" presId="urn:microsoft.com/office/officeart/2008/layout/HorizontalMultiLevelHierarchy"/>
    <dgm:cxn modelId="{353444FD-66DC-4221-A2DB-EF0BBA095E5B}" type="presOf" srcId="{FD07C3A4-7FA4-40BC-9836-1BE0657979F1}" destId="{3B9686B5-7128-4C20-A7E9-BB91D7B5852E}" srcOrd="1" destOrd="0" presId="urn:microsoft.com/office/officeart/2008/layout/HorizontalMultiLevelHierarchy"/>
    <dgm:cxn modelId="{3A4DB5D6-CEE4-45DF-AB01-7E4BA81C08B0}" srcId="{CE2C1784-4081-42A0-B6C5-490CF6AF6660}" destId="{AC78E0B1-E925-4BB7-9485-2F149EE501AF}" srcOrd="0" destOrd="0" parTransId="{CCE86D04-E595-4D21-81AB-AB2DC3C76F8E}" sibTransId="{E99E045B-C147-49C1-A587-0AC90EA55E17}"/>
    <dgm:cxn modelId="{97D7EA44-91F3-4154-83AF-BC5008978F5D}" type="presOf" srcId="{5F782296-9891-4F30-BD5A-56BBBAB64959}" destId="{FF1670D8-A7AF-495F-B19B-8C9D3D7ACE99}" srcOrd="0" destOrd="0" presId="urn:microsoft.com/office/officeart/2008/layout/HorizontalMultiLevelHierarchy"/>
    <dgm:cxn modelId="{53CC50A8-E3BA-48A1-BF5A-8371ED930BA2}" type="presOf" srcId="{B249350E-2D12-4E4E-86A7-87A7D23B2247}" destId="{8704085C-D2CF-41B4-8E33-4A92DD443F05}" srcOrd="1" destOrd="0" presId="urn:microsoft.com/office/officeart/2008/layout/HorizontalMultiLevelHierarchy"/>
    <dgm:cxn modelId="{14513E6D-EDEB-40DB-A686-2E1CB387BC7D}" type="presOf" srcId="{27D75335-7C1B-441C-A48B-6036273B7024}" destId="{30A9A767-1D48-48B9-AF98-73071422388A}" srcOrd="0" destOrd="0" presId="urn:microsoft.com/office/officeart/2008/layout/HorizontalMultiLevelHierarchy"/>
    <dgm:cxn modelId="{7E01DBF0-AB08-4C8B-A4FC-E417695BAD56}" type="presOf" srcId="{AC78E0B1-E925-4BB7-9485-2F149EE501AF}" destId="{45E0C21E-0872-4BD0-89D8-857B101C6E96}" srcOrd="0" destOrd="0" presId="urn:microsoft.com/office/officeart/2008/layout/HorizontalMultiLevelHierarchy"/>
    <dgm:cxn modelId="{30E3DE8D-C261-446A-9EBA-CBB63EFB7F25}" type="presOf" srcId="{FD07C3A4-7FA4-40BC-9836-1BE0657979F1}" destId="{13750AC6-7A7B-44D5-998A-BEB238F40ECF}" srcOrd="0" destOrd="0" presId="urn:microsoft.com/office/officeart/2008/layout/HorizontalMultiLevelHierarchy"/>
    <dgm:cxn modelId="{AD972958-7FB4-41A9-BFD6-B3D74955E889}" type="presParOf" srcId="{D7C10A60-7FC2-4632-AC40-C99ECF9EE604}" destId="{9DA68F73-A857-43EB-8C72-8F109063FB59}" srcOrd="0" destOrd="0" presId="urn:microsoft.com/office/officeart/2008/layout/HorizontalMultiLevelHierarchy"/>
    <dgm:cxn modelId="{C8786D66-B3BE-444B-B50A-4F1E418D32E0}" type="presParOf" srcId="{9DA68F73-A857-43EB-8C72-8F109063FB59}" destId="{45E0C21E-0872-4BD0-89D8-857B101C6E96}" srcOrd="0" destOrd="0" presId="urn:microsoft.com/office/officeart/2008/layout/HorizontalMultiLevelHierarchy"/>
    <dgm:cxn modelId="{0AFEA491-4304-4188-8053-74DF47F9A1D7}" type="presParOf" srcId="{9DA68F73-A857-43EB-8C72-8F109063FB59}" destId="{FE89DF41-5AF4-439F-B706-CF8F886894AE}" srcOrd="1" destOrd="0" presId="urn:microsoft.com/office/officeart/2008/layout/HorizontalMultiLevelHierarchy"/>
    <dgm:cxn modelId="{7317C9A8-D6E9-479B-A29E-E13646CC064A}" type="presParOf" srcId="{FE89DF41-5AF4-439F-B706-CF8F886894AE}" destId="{30A9A767-1D48-48B9-AF98-73071422388A}" srcOrd="0" destOrd="0" presId="urn:microsoft.com/office/officeart/2008/layout/HorizontalMultiLevelHierarchy"/>
    <dgm:cxn modelId="{BB04E727-4C0B-4E68-9036-C829C5C957FA}" type="presParOf" srcId="{30A9A767-1D48-48B9-AF98-73071422388A}" destId="{E50B6C86-662B-4309-94B2-F76403EE1296}" srcOrd="0" destOrd="0" presId="urn:microsoft.com/office/officeart/2008/layout/HorizontalMultiLevelHierarchy"/>
    <dgm:cxn modelId="{520C4C56-F6DE-4DE4-B734-2AE370153D85}" type="presParOf" srcId="{FE89DF41-5AF4-439F-B706-CF8F886894AE}" destId="{7F113F0A-CC97-43FA-AE7E-31436F026F84}" srcOrd="1" destOrd="0" presId="urn:microsoft.com/office/officeart/2008/layout/HorizontalMultiLevelHierarchy"/>
    <dgm:cxn modelId="{77905E4F-13BA-426C-B99A-706263DBA13D}" type="presParOf" srcId="{7F113F0A-CC97-43FA-AE7E-31436F026F84}" destId="{FF1670D8-A7AF-495F-B19B-8C9D3D7ACE99}" srcOrd="0" destOrd="0" presId="urn:microsoft.com/office/officeart/2008/layout/HorizontalMultiLevelHierarchy"/>
    <dgm:cxn modelId="{E9FC38DF-D116-4C80-83F6-426DBFD4DCA0}" type="presParOf" srcId="{7F113F0A-CC97-43FA-AE7E-31436F026F84}" destId="{E4CD0AA8-CE93-4B89-A92E-C4235D168B92}" srcOrd="1" destOrd="0" presId="urn:microsoft.com/office/officeart/2008/layout/HorizontalMultiLevelHierarchy"/>
    <dgm:cxn modelId="{5B764816-FC1F-4681-B5F7-F855BA4F4DC0}" type="presParOf" srcId="{FE89DF41-5AF4-439F-B706-CF8F886894AE}" destId="{13750AC6-7A7B-44D5-998A-BEB238F40ECF}" srcOrd="2" destOrd="0" presId="urn:microsoft.com/office/officeart/2008/layout/HorizontalMultiLevelHierarchy"/>
    <dgm:cxn modelId="{FE75FD99-3E19-421A-9870-BB6E3F4FEFBC}" type="presParOf" srcId="{13750AC6-7A7B-44D5-998A-BEB238F40ECF}" destId="{3B9686B5-7128-4C20-A7E9-BB91D7B5852E}" srcOrd="0" destOrd="0" presId="urn:microsoft.com/office/officeart/2008/layout/HorizontalMultiLevelHierarchy"/>
    <dgm:cxn modelId="{B4D72CC7-748C-4CC7-86B6-F51B0B7B6CEB}" type="presParOf" srcId="{FE89DF41-5AF4-439F-B706-CF8F886894AE}" destId="{D26E0DA0-5D3F-4813-AE20-F154548934C8}" srcOrd="3" destOrd="0" presId="urn:microsoft.com/office/officeart/2008/layout/HorizontalMultiLevelHierarchy"/>
    <dgm:cxn modelId="{4DDDD720-A0F3-4DB8-8510-B727F3B66851}" type="presParOf" srcId="{D26E0DA0-5D3F-4813-AE20-F154548934C8}" destId="{AFF2C255-E73A-49DA-B831-10A1FE2D28AD}" srcOrd="0" destOrd="0" presId="urn:microsoft.com/office/officeart/2008/layout/HorizontalMultiLevelHierarchy"/>
    <dgm:cxn modelId="{BA57355D-E087-49C2-AC96-DFDB759CBAE4}" type="presParOf" srcId="{D26E0DA0-5D3F-4813-AE20-F154548934C8}" destId="{D16CCC85-E921-46C5-9845-0823476CA9C8}" srcOrd="1" destOrd="0" presId="urn:microsoft.com/office/officeart/2008/layout/HorizontalMultiLevelHierarchy"/>
    <dgm:cxn modelId="{91F88421-6061-46E8-8C4A-42F51214DF19}" type="presParOf" srcId="{FE89DF41-5AF4-439F-B706-CF8F886894AE}" destId="{E4F606AA-DE77-4AF3-9937-8D4789A59360}" srcOrd="4" destOrd="0" presId="urn:microsoft.com/office/officeart/2008/layout/HorizontalMultiLevelHierarchy"/>
    <dgm:cxn modelId="{2B35B981-C4A2-4DBE-AAC0-5AD431C94218}" type="presParOf" srcId="{E4F606AA-DE77-4AF3-9937-8D4789A59360}" destId="{8704085C-D2CF-41B4-8E33-4A92DD443F05}" srcOrd="0" destOrd="0" presId="urn:microsoft.com/office/officeart/2008/layout/HorizontalMultiLevelHierarchy"/>
    <dgm:cxn modelId="{06B382EF-9EA3-483A-97CB-4B48F582F152}" type="presParOf" srcId="{FE89DF41-5AF4-439F-B706-CF8F886894AE}" destId="{AE8DEDCA-58E1-4823-9663-D23A2DB7F186}" srcOrd="5" destOrd="0" presId="urn:microsoft.com/office/officeart/2008/layout/HorizontalMultiLevelHierarchy"/>
    <dgm:cxn modelId="{807A3BB6-3BD5-42B6-A332-932A9AA21E93}" type="presParOf" srcId="{AE8DEDCA-58E1-4823-9663-D23A2DB7F186}" destId="{00C6B416-F667-4138-AD20-866C71876F31}" srcOrd="0" destOrd="0" presId="urn:microsoft.com/office/officeart/2008/layout/HorizontalMultiLevelHierarchy"/>
    <dgm:cxn modelId="{6761C92F-1707-4228-B8CD-C67FBAD40807}" type="presParOf" srcId="{AE8DEDCA-58E1-4823-9663-D23A2DB7F186}" destId="{06AD48F4-472E-47EE-B8D0-FBB2EDBA1312}" srcOrd="1" destOrd="0" presId="urn:microsoft.com/office/officeart/2008/layout/HorizontalMultiLevelHierarchy"/>
    <dgm:cxn modelId="{B8E35464-4A9F-4E3E-B74F-066C6A12FD24}" type="presParOf" srcId="{FE89DF41-5AF4-439F-B706-CF8F886894AE}" destId="{AF89638F-C83A-44E7-A8F9-549139BD6254}" srcOrd="6" destOrd="0" presId="urn:microsoft.com/office/officeart/2008/layout/HorizontalMultiLevelHierarchy"/>
    <dgm:cxn modelId="{B53619DF-0E40-443F-AB67-D7CF0D0EEFDC}" type="presParOf" srcId="{AF89638F-C83A-44E7-A8F9-549139BD6254}" destId="{DAFC5CD9-C76D-487C-9049-783722F2513F}" srcOrd="0" destOrd="0" presId="urn:microsoft.com/office/officeart/2008/layout/HorizontalMultiLevelHierarchy"/>
    <dgm:cxn modelId="{9B235716-CBAF-46C9-959F-500B0E611DD8}" type="presParOf" srcId="{FE89DF41-5AF4-439F-B706-CF8F886894AE}" destId="{CA8514E6-EA0D-438C-A095-1B32E08B7218}" srcOrd="7" destOrd="0" presId="urn:microsoft.com/office/officeart/2008/layout/HorizontalMultiLevelHierarchy"/>
    <dgm:cxn modelId="{B4840768-C6AD-451D-8FF6-01E719887F77}" type="presParOf" srcId="{CA8514E6-EA0D-438C-A095-1B32E08B7218}" destId="{D1804F4F-8067-4EC3-8FEA-496F11A41903}" srcOrd="0" destOrd="0" presId="urn:microsoft.com/office/officeart/2008/layout/HorizontalMultiLevelHierarchy"/>
    <dgm:cxn modelId="{A0B0F129-333A-412F-861E-C3F4D6350ED0}" type="presParOf" srcId="{CA8514E6-EA0D-438C-A095-1B32E08B7218}" destId="{24CB0674-8D12-446D-A8CA-660F6CE1765E}" srcOrd="1" destOrd="0" presId="urn:microsoft.com/office/officeart/2008/layout/HorizontalMultiLevelHierarchy"/>
    <dgm:cxn modelId="{344EA4EA-E292-4F1E-AC3D-2B88F0445C16}" type="presParOf" srcId="{FE89DF41-5AF4-439F-B706-CF8F886894AE}" destId="{B5E6D3FD-D62F-4A1F-A8D5-21AAD479C823}" srcOrd="8" destOrd="0" presId="urn:microsoft.com/office/officeart/2008/layout/HorizontalMultiLevelHierarchy"/>
    <dgm:cxn modelId="{3CBFA4DF-5880-4FFB-931D-22A68EB60FDB}" type="presParOf" srcId="{B5E6D3FD-D62F-4A1F-A8D5-21AAD479C823}" destId="{37B2CAF2-1497-4ABB-9ADE-C935272673D5}" srcOrd="0" destOrd="0" presId="urn:microsoft.com/office/officeart/2008/layout/HorizontalMultiLevelHierarchy"/>
    <dgm:cxn modelId="{4D940E61-7CC7-4C67-AAC6-20741FB8E318}" type="presParOf" srcId="{FE89DF41-5AF4-439F-B706-CF8F886894AE}" destId="{D1BEC229-748E-4B06-AA94-84B19A0A7AF9}" srcOrd="9" destOrd="0" presId="urn:microsoft.com/office/officeart/2008/layout/HorizontalMultiLevelHierarchy"/>
    <dgm:cxn modelId="{49B2712F-55B0-4657-BD81-4BD65807AE90}" type="presParOf" srcId="{D1BEC229-748E-4B06-AA94-84B19A0A7AF9}" destId="{A954829B-B6EA-421D-997A-8DBCE79C6586}" srcOrd="0" destOrd="0" presId="urn:microsoft.com/office/officeart/2008/layout/HorizontalMultiLevelHierarchy"/>
    <dgm:cxn modelId="{E3350E08-D128-410A-88E8-7896B7B0ABAD}" type="presParOf" srcId="{D1BEC229-748E-4B06-AA94-84B19A0A7AF9}" destId="{585844A5-AC03-4903-B796-886B3E7F90FD}" srcOrd="1" destOrd="0" presId="urn:microsoft.com/office/officeart/2008/layout/HorizontalMultiLevelHierarchy"/>
    <dgm:cxn modelId="{93D3C7F5-ECB7-4BD7-A7B5-481E796BAF34}" type="presParOf" srcId="{FE89DF41-5AF4-439F-B706-CF8F886894AE}" destId="{8CA90BFB-8BFE-4701-B6A4-645979B4C9BB}" srcOrd="10" destOrd="0" presId="urn:microsoft.com/office/officeart/2008/layout/HorizontalMultiLevelHierarchy"/>
    <dgm:cxn modelId="{4BB87F7F-E78F-4911-83FA-C93C5FDAF5B4}" type="presParOf" srcId="{8CA90BFB-8BFE-4701-B6A4-645979B4C9BB}" destId="{B3C4688E-11DF-468D-BF09-943C1751BEBA}" srcOrd="0" destOrd="0" presId="urn:microsoft.com/office/officeart/2008/layout/HorizontalMultiLevelHierarchy"/>
    <dgm:cxn modelId="{B773D0E7-262C-43AF-AC96-D013374F27E3}" type="presParOf" srcId="{FE89DF41-5AF4-439F-B706-CF8F886894AE}" destId="{CE32BB52-DDE3-4DCD-905C-383923D19AA2}" srcOrd="11" destOrd="0" presId="urn:microsoft.com/office/officeart/2008/layout/HorizontalMultiLevelHierarchy"/>
    <dgm:cxn modelId="{56A7E733-BA26-440B-80C5-56E6EF6F92F7}" type="presParOf" srcId="{CE32BB52-DDE3-4DCD-905C-383923D19AA2}" destId="{55F172D0-1969-4542-BEA3-EF3009568EED}" srcOrd="0" destOrd="0" presId="urn:microsoft.com/office/officeart/2008/layout/HorizontalMultiLevelHierarchy"/>
    <dgm:cxn modelId="{00BBE3CA-F68F-484D-A1FD-15F1A660CFDC}" type="presParOf" srcId="{CE32BB52-DDE3-4DCD-905C-383923D19AA2}" destId="{D6D91C34-F074-48AE-B861-2E34A55BB3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38343A-A268-4238-BCF4-7C4DEACCCA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1B9077-FD5A-4D88-847E-5C402C43EE1D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Thời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giá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035E506E-934E-42B6-9B75-EA14DE26AB9F}" type="parTrans" cxnId="{0E48C687-06B7-4EB9-8147-AC6873F478A4}">
      <dgm:prSet/>
      <dgm:spPr/>
      <dgm:t>
        <a:bodyPr/>
        <a:lstStyle/>
        <a:p>
          <a:endParaRPr lang="en-US"/>
        </a:p>
      </dgm:t>
    </dgm:pt>
    <dgm:pt modelId="{BE7B0882-074E-4E17-BF5B-CBE33F0C6825}" type="sibTrans" cxnId="{0E48C687-06B7-4EB9-8147-AC6873F478A4}">
      <dgm:prSet/>
      <dgm:spPr/>
      <dgm:t>
        <a:bodyPr/>
        <a:lstStyle/>
        <a:p>
          <a:endParaRPr lang="en-US"/>
        </a:p>
      </dgm:t>
    </dgm:pt>
    <dgm:pt modelId="{AB1478D2-C0C6-4A3F-9209-1743A771E19A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kĩ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cần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giá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6E4BA282-1195-409A-8574-217ADE9DFB9A}" type="parTrans" cxnId="{FC26634F-70A1-4F09-8B42-A7E36F07F1AB}">
      <dgm:prSet/>
      <dgm:spPr/>
      <dgm:t>
        <a:bodyPr/>
        <a:lstStyle/>
        <a:p>
          <a:endParaRPr lang="en-US"/>
        </a:p>
      </dgm:t>
    </dgm:pt>
    <dgm:pt modelId="{CE14B9FB-C6CF-4743-9E46-F94DC5EDAC3A}" type="sibTrans" cxnId="{FC26634F-70A1-4F09-8B42-A7E36F07F1AB}">
      <dgm:prSet/>
      <dgm:spPr/>
      <dgm:t>
        <a:bodyPr/>
        <a:lstStyle/>
        <a:p>
          <a:endParaRPr lang="en-US"/>
        </a:p>
      </dgm:t>
    </dgm:pt>
    <dgm:pt modelId="{5385AB91-B722-4D66-B361-DDC2E42647B6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phẩm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chất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cần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giá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BA5846A7-B75C-42AA-9BC3-545F283DA340}" type="parTrans" cxnId="{64AB273D-3EDF-4FCC-8DBD-0BAB88A5B887}">
      <dgm:prSet/>
      <dgm:spPr/>
      <dgm:t>
        <a:bodyPr/>
        <a:lstStyle/>
        <a:p>
          <a:endParaRPr lang="en-US"/>
        </a:p>
      </dgm:t>
    </dgm:pt>
    <dgm:pt modelId="{5B926480-98E8-4380-8D9E-70B0D95B46BF}" type="sibTrans" cxnId="{64AB273D-3EDF-4FCC-8DBD-0BAB88A5B887}">
      <dgm:prSet/>
      <dgm:spPr/>
      <dgm:t>
        <a:bodyPr/>
        <a:lstStyle/>
        <a:p>
          <a:endParaRPr lang="en-US"/>
        </a:p>
      </dgm:t>
    </dgm:pt>
    <dgm:pt modelId="{8A6524D0-ABF9-4BA1-98A9-5F06F4007C32}" type="pres">
      <dgm:prSet presAssocID="{2238343A-A268-4238-BCF4-7C4DEACCCA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3FEF2D-BDC1-41EF-B423-5F487146769C}" type="pres">
      <dgm:prSet presAssocID="{E91B9077-FD5A-4D88-847E-5C402C43EE1D}" presName="parentLin" presStyleCnt="0"/>
      <dgm:spPr/>
    </dgm:pt>
    <dgm:pt modelId="{2720F2AA-DB5E-4985-8A98-B4069B1DC9E4}" type="pres">
      <dgm:prSet presAssocID="{E91B9077-FD5A-4D88-847E-5C402C43EE1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BAE1382-247C-4EAB-854C-C3B23F046B02}" type="pres">
      <dgm:prSet presAssocID="{E91B9077-FD5A-4D88-847E-5C402C43EE1D}" presName="parentText" presStyleLbl="node1" presStyleIdx="0" presStyleCnt="3" custScaleX="134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63268-223C-4586-A1B7-B0CDDB11DD86}" type="pres">
      <dgm:prSet presAssocID="{E91B9077-FD5A-4D88-847E-5C402C43EE1D}" presName="negativeSpace" presStyleCnt="0"/>
      <dgm:spPr/>
    </dgm:pt>
    <dgm:pt modelId="{F9CD4406-F9DB-4364-8B5D-5BCDAC325DE1}" type="pres">
      <dgm:prSet presAssocID="{E91B9077-FD5A-4D88-847E-5C402C43EE1D}" presName="childText" presStyleLbl="conFgAcc1" presStyleIdx="0" presStyleCnt="3">
        <dgm:presLayoutVars>
          <dgm:bulletEnabled val="1"/>
        </dgm:presLayoutVars>
      </dgm:prSet>
      <dgm:spPr/>
    </dgm:pt>
    <dgm:pt modelId="{D75BDBF0-E536-4FAE-A598-92819AE7668B}" type="pres">
      <dgm:prSet presAssocID="{BE7B0882-074E-4E17-BF5B-CBE33F0C6825}" presName="spaceBetweenRectangles" presStyleCnt="0"/>
      <dgm:spPr/>
    </dgm:pt>
    <dgm:pt modelId="{63E47203-E741-48D3-9938-845B960052FF}" type="pres">
      <dgm:prSet presAssocID="{AB1478D2-C0C6-4A3F-9209-1743A771E19A}" presName="parentLin" presStyleCnt="0"/>
      <dgm:spPr/>
    </dgm:pt>
    <dgm:pt modelId="{5B49F1BC-43B6-49FB-841C-DEEE4697F020}" type="pres">
      <dgm:prSet presAssocID="{AB1478D2-C0C6-4A3F-9209-1743A771E19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AFB5753-25BB-46F5-B560-6E204A533191}" type="pres">
      <dgm:prSet presAssocID="{AB1478D2-C0C6-4A3F-9209-1743A771E19A}" presName="parentText" presStyleLbl="node1" presStyleIdx="1" presStyleCnt="3" custScaleX="134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CF8E3-C86C-4DC7-93EC-AA3B786D0F1A}" type="pres">
      <dgm:prSet presAssocID="{AB1478D2-C0C6-4A3F-9209-1743A771E19A}" presName="negativeSpace" presStyleCnt="0"/>
      <dgm:spPr/>
    </dgm:pt>
    <dgm:pt modelId="{A5EDD52B-8205-4FBC-86E6-9EC31C731943}" type="pres">
      <dgm:prSet presAssocID="{AB1478D2-C0C6-4A3F-9209-1743A771E19A}" presName="childText" presStyleLbl="conFgAcc1" presStyleIdx="1" presStyleCnt="3">
        <dgm:presLayoutVars>
          <dgm:bulletEnabled val="1"/>
        </dgm:presLayoutVars>
      </dgm:prSet>
      <dgm:spPr/>
    </dgm:pt>
    <dgm:pt modelId="{E8392DC2-AA91-40E6-A515-36F90B0C12F3}" type="pres">
      <dgm:prSet presAssocID="{CE14B9FB-C6CF-4743-9E46-F94DC5EDAC3A}" presName="spaceBetweenRectangles" presStyleCnt="0"/>
      <dgm:spPr/>
    </dgm:pt>
    <dgm:pt modelId="{2B70D1E9-1024-48BB-9C8B-617DA81DFD09}" type="pres">
      <dgm:prSet presAssocID="{5385AB91-B722-4D66-B361-DDC2E42647B6}" presName="parentLin" presStyleCnt="0"/>
      <dgm:spPr/>
    </dgm:pt>
    <dgm:pt modelId="{105F8C8A-1B5E-427E-BFE3-4E1BD179B6D2}" type="pres">
      <dgm:prSet presAssocID="{5385AB91-B722-4D66-B361-DDC2E42647B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A32253C-DDD8-4CC4-80B0-E1E00DF80CDB}" type="pres">
      <dgm:prSet presAssocID="{5385AB91-B722-4D66-B361-DDC2E42647B6}" presName="parentText" presStyleLbl="node1" presStyleIdx="2" presStyleCnt="3" custScaleX="134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AF709-1A2D-4BB3-AF5B-3C63B88D04D3}" type="pres">
      <dgm:prSet presAssocID="{5385AB91-B722-4D66-B361-DDC2E42647B6}" presName="negativeSpace" presStyleCnt="0"/>
      <dgm:spPr/>
    </dgm:pt>
    <dgm:pt modelId="{73F33421-12D0-48BE-99DE-DC3A39617020}" type="pres">
      <dgm:prSet presAssocID="{5385AB91-B722-4D66-B361-DDC2E42647B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BF68AE-24E2-4DD5-BE15-0FEF960011A6}" type="presOf" srcId="{AB1478D2-C0C6-4A3F-9209-1743A771E19A}" destId="{5B49F1BC-43B6-49FB-841C-DEEE4697F020}" srcOrd="0" destOrd="0" presId="urn:microsoft.com/office/officeart/2005/8/layout/list1"/>
    <dgm:cxn modelId="{0E48C687-06B7-4EB9-8147-AC6873F478A4}" srcId="{2238343A-A268-4238-BCF4-7C4DEACCCA95}" destId="{E91B9077-FD5A-4D88-847E-5C402C43EE1D}" srcOrd="0" destOrd="0" parTransId="{035E506E-934E-42B6-9B75-EA14DE26AB9F}" sibTransId="{BE7B0882-074E-4E17-BF5B-CBE33F0C6825}"/>
    <dgm:cxn modelId="{1CC66F33-635E-49D2-B992-D58AA24C4425}" type="presOf" srcId="{E91B9077-FD5A-4D88-847E-5C402C43EE1D}" destId="{2720F2AA-DB5E-4985-8A98-B4069B1DC9E4}" srcOrd="0" destOrd="0" presId="urn:microsoft.com/office/officeart/2005/8/layout/list1"/>
    <dgm:cxn modelId="{81C8228B-A9B1-44C9-AC2C-AA3B159AA737}" type="presOf" srcId="{2238343A-A268-4238-BCF4-7C4DEACCCA95}" destId="{8A6524D0-ABF9-4BA1-98A9-5F06F4007C32}" srcOrd="0" destOrd="0" presId="urn:microsoft.com/office/officeart/2005/8/layout/list1"/>
    <dgm:cxn modelId="{1819B19F-BDAC-4E18-A3D0-8C1E30FD3182}" type="presOf" srcId="{5385AB91-B722-4D66-B361-DDC2E42647B6}" destId="{AA32253C-DDD8-4CC4-80B0-E1E00DF80CDB}" srcOrd="1" destOrd="0" presId="urn:microsoft.com/office/officeart/2005/8/layout/list1"/>
    <dgm:cxn modelId="{B832ABAC-7F0A-4419-93F1-4FE6607A383B}" type="presOf" srcId="{AB1478D2-C0C6-4A3F-9209-1743A771E19A}" destId="{AAFB5753-25BB-46F5-B560-6E204A533191}" srcOrd="1" destOrd="0" presId="urn:microsoft.com/office/officeart/2005/8/layout/list1"/>
    <dgm:cxn modelId="{A5E39C6B-6440-45F8-A4A0-BC821AD3EFD2}" type="presOf" srcId="{5385AB91-B722-4D66-B361-DDC2E42647B6}" destId="{105F8C8A-1B5E-427E-BFE3-4E1BD179B6D2}" srcOrd="0" destOrd="0" presId="urn:microsoft.com/office/officeart/2005/8/layout/list1"/>
    <dgm:cxn modelId="{41D63F54-CE93-40BD-9ACB-8F8B22A2503E}" type="presOf" srcId="{E91B9077-FD5A-4D88-847E-5C402C43EE1D}" destId="{8BAE1382-247C-4EAB-854C-C3B23F046B02}" srcOrd="1" destOrd="0" presId="urn:microsoft.com/office/officeart/2005/8/layout/list1"/>
    <dgm:cxn modelId="{FC26634F-70A1-4F09-8B42-A7E36F07F1AB}" srcId="{2238343A-A268-4238-BCF4-7C4DEACCCA95}" destId="{AB1478D2-C0C6-4A3F-9209-1743A771E19A}" srcOrd="1" destOrd="0" parTransId="{6E4BA282-1195-409A-8574-217ADE9DFB9A}" sibTransId="{CE14B9FB-C6CF-4743-9E46-F94DC5EDAC3A}"/>
    <dgm:cxn modelId="{64AB273D-3EDF-4FCC-8DBD-0BAB88A5B887}" srcId="{2238343A-A268-4238-BCF4-7C4DEACCCA95}" destId="{5385AB91-B722-4D66-B361-DDC2E42647B6}" srcOrd="2" destOrd="0" parTransId="{BA5846A7-B75C-42AA-9BC3-545F283DA340}" sibTransId="{5B926480-98E8-4380-8D9E-70B0D95B46BF}"/>
    <dgm:cxn modelId="{C3E2E4E5-FF70-4FC3-82EE-261358BB96FA}" type="presParOf" srcId="{8A6524D0-ABF9-4BA1-98A9-5F06F4007C32}" destId="{D43FEF2D-BDC1-41EF-B423-5F487146769C}" srcOrd="0" destOrd="0" presId="urn:microsoft.com/office/officeart/2005/8/layout/list1"/>
    <dgm:cxn modelId="{A3EF63C8-5B11-421F-9EE5-978E6CD35705}" type="presParOf" srcId="{D43FEF2D-BDC1-41EF-B423-5F487146769C}" destId="{2720F2AA-DB5E-4985-8A98-B4069B1DC9E4}" srcOrd="0" destOrd="0" presId="urn:microsoft.com/office/officeart/2005/8/layout/list1"/>
    <dgm:cxn modelId="{47A373AA-FF97-44CB-8DDD-CC72510E0773}" type="presParOf" srcId="{D43FEF2D-BDC1-41EF-B423-5F487146769C}" destId="{8BAE1382-247C-4EAB-854C-C3B23F046B02}" srcOrd="1" destOrd="0" presId="urn:microsoft.com/office/officeart/2005/8/layout/list1"/>
    <dgm:cxn modelId="{995A87DF-F94E-4769-835E-3FCF4A50519F}" type="presParOf" srcId="{8A6524D0-ABF9-4BA1-98A9-5F06F4007C32}" destId="{0EF63268-223C-4586-A1B7-B0CDDB11DD86}" srcOrd="1" destOrd="0" presId="urn:microsoft.com/office/officeart/2005/8/layout/list1"/>
    <dgm:cxn modelId="{94533BEE-73D7-48BE-A389-3A8CA037271D}" type="presParOf" srcId="{8A6524D0-ABF9-4BA1-98A9-5F06F4007C32}" destId="{F9CD4406-F9DB-4364-8B5D-5BCDAC325DE1}" srcOrd="2" destOrd="0" presId="urn:microsoft.com/office/officeart/2005/8/layout/list1"/>
    <dgm:cxn modelId="{EDEDC86E-A47F-41A3-A5D6-7DE8CFD1E8DE}" type="presParOf" srcId="{8A6524D0-ABF9-4BA1-98A9-5F06F4007C32}" destId="{D75BDBF0-E536-4FAE-A598-92819AE7668B}" srcOrd="3" destOrd="0" presId="urn:microsoft.com/office/officeart/2005/8/layout/list1"/>
    <dgm:cxn modelId="{A596DDBF-A631-4E14-A41B-55302EAD6251}" type="presParOf" srcId="{8A6524D0-ABF9-4BA1-98A9-5F06F4007C32}" destId="{63E47203-E741-48D3-9938-845B960052FF}" srcOrd="4" destOrd="0" presId="urn:microsoft.com/office/officeart/2005/8/layout/list1"/>
    <dgm:cxn modelId="{E9AEA689-40FC-4647-89A5-A7E73C469623}" type="presParOf" srcId="{63E47203-E741-48D3-9938-845B960052FF}" destId="{5B49F1BC-43B6-49FB-841C-DEEE4697F020}" srcOrd="0" destOrd="0" presId="urn:microsoft.com/office/officeart/2005/8/layout/list1"/>
    <dgm:cxn modelId="{310F08F1-FFB9-416F-ADAD-9051D14ED795}" type="presParOf" srcId="{63E47203-E741-48D3-9938-845B960052FF}" destId="{AAFB5753-25BB-46F5-B560-6E204A533191}" srcOrd="1" destOrd="0" presId="urn:microsoft.com/office/officeart/2005/8/layout/list1"/>
    <dgm:cxn modelId="{39099808-6F59-4E35-9BA6-75467FF8F235}" type="presParOf" srcId="{8A6524D0-ABF9-4BA1-98A9-5F06F4007C32}" destId="{87DCF8E3-C86C-4DC7-93EC-AA3B786D0F1A}" srcOrd="5" destOrd="0" presId="urn:microsoft.com/office/officeart/2005/8/layout/list1"/>
    <dgm:cxn modelId="{FF01C15D-64DA-4DE1-8837-6A5E6164C356}" type="presParOf" srcId="{8A6524D0-ABF9-4BA1-98A9-5F06F4007C32}" destId="{A5EDD52B-8205-4FBC-86E6-9EC31C731943}" srcOrd="6" destOrd="0" presId="urn:microsoft.com/office/officeart/2005/8/layout/list1"/>
    <dgm:cxn modelId="{A51A236D-62E5-4BE0-A537-8A8B0B9E26D9}" type="presParOf" srcId="{8A6524D0-ABF9-4BA1-98A9-5F06F4007C32}" destId="{E8392DC2-AA91-40E6-A515-36F90B0C12F3}" srcOrd="7" destOrd="0" presId="urn:microsoft.com/office/officeart/2005/8/layout/list1"/>
    <dgm:cxn modelId="{344EC1D4-D48D-4E86-978C-24430A674432}" type="presParOf" srcId="{8A6524D0-ABF9-4BA1-98A9-5F06F4007C32}" destId="{2B70D1E9-1024-48BB-9C8B-617DA81DFD09}" srcOrd="8" destOrd="0" presId="urn:microsoft.com/office/officeart/2005/8/layout/list1"/>
    <dgm:cxn modelId="{85180F59-11D0-482D-9C0C-6635AFC3FB68}" type="presParOf" srcId="{2B70D1E9-1024-48BB-9C8B-617DA81DFD09}" destId="{105F8C8A-1B5E-427E-BFE3-4E1BD179B6D2}" srcOrd="0" destOrd="0" presId="urn:microsoft.com/office/officeart/2005/8/layout/list1"/>
    <dgm:cxn modelId="{7CA750FA-81DD-4DF8-9B36-75126456DDF8}" type="presParOf" srcId="{2B70D1E9-1024-48BB-9C8B-617DA81DFD09}" destId="{AA32253C-DDD8-4CC4-80B0-E1E00DF80CDB}" srcOrd="1" destOrd="0" presId="urn:microsoft.com/office/officeart/2005/8/layout/list1"/>
    <dgm:cxn modelId="{46EB6004-B125-4A69-A169-82BAF4E6A562}" type="presParOf" srcId="{8A6524D0-ABF9-4BA1-98A9-5F06F4007C32}" destId="{DCDAF709-1A2D-4BB3-AF5B-3C63B88D04D3}" srcOrd="9" destOrd="0" presId="urn:microsoft.com/office/officeart/2005/8/layout/list1"/>
    <dgm:cxn modelId="{870716E4-1EA6-4420-9075-9E5595277C64}" type="presParOf" srcId="{8A6524D0-ABF9-4BA1-98A9-5F06F4007C32}" destId="{73F33421-12D0-48BE-99DE-DC3A3961702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BD9B71-B67B-4919-B98D-F1A4CA6C80A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0AB585-DC67-4C9C-A58F-1CBA593CB65B}">
      <dgm:prSet phldrT="[Text]"/>
      <dgm:spPr/>
      <dgm:t>
        <a:bodyPr/>
        <a:lstStyle/>
        <a:p>
          <a:r>
            <a:rPr lang="en-US" dirty="0" smtClean="0"/>
            <a:t>KĨ NĂNG</a:t>
          </a:r>
          <a:endParaRPr lang="en-US" dirty="0"/>
        </a:p>
      </dgm:t>
    </dgm:pt>
    <dgm:pt modelId="{B49E21A6-E3E2-4204-90ED-C233374A249C}" type="parTrans" cxnId="{7CB546BA-64BB-45D7-A471-09EE25D1E13E}">
      <dgm:prSet/>
      <dgm:spPr/>
      <dgm:t>
        <a:bodyPr/>
        <a:lstStyle/>
        <a:p>
          <a:endParaRPr lang="en-US"/>
        </a:p>
      </dgm:t>
    </dgm:pt>
    <dgm:pt modelId="{8DD157FD-068D-4ED7-9B1F-E3E6B0259CC7}" type="sibTrans" cxnId="{7CB546BA-64BB-45D7-A471-09EE25D1E13E}">
      <dgm:prSet/>
      <dgm:spPr/>
      <dgm:t>
        <a:bodyPr/>
        <a:lstStyle/>
        <a:p>
          <a:endParaRPr lang="en-US"/>
        </a:p>
      </dgm:t>
    </dgm:pt>
    <dgm:pt modelId="{98C3844D-A828-4516-B7A7-140707914779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tiếng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hiểu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AD74955-6FDC-4B26-81B8-EADE67C993A3}" type="parTrans" cxnId="{CA049D10-26AC-4C87-A84D-243FC423FF29}">
      <dgm:prSet/>
      <dgm:spPr/>
      <dgm:t>
        <a:bodyPr/>
        <a:lstStyle/>
        <a:p>
          <a:endParaRPr lang="en-US"/>
        </a:p>
      </dgm:t>
    </dgm:pt>
    <dgm:pt modelId="{A327C974-338B-472F-B73F-0DF8B3195FF4}" type="sibTrans" cxnId="{CA049D10-26AC-4C87-A84D-243FC423FF29}">
      <dgm:prSet/>
      <dgm:spPr/>
      <dgm:t>
        <a:bodyPr/>
        <a:lstStyle/>
        <a:p>
          <a:endParaRPr lang="en-US"/>
        </a:p>
      </dgm:t>
    </dgm:pt>
    <dgm:pt modelId="{DF6F6ABE-CBB5-4FF0-9FC9-52EF76A4A0B6}">
      <dgm:prSet phldrT="[Text]"/>
      <dgm:spPr/>
      <dgm:t>
        <a:bodyPr/>
        <a:lstStyle/>
        <a:p>
          <a:r>
            <a:rPr lang="en-US" dirty="0" smtClean="0"/>
            <a:t>KIẾN THỨC</a:t>
          </a:r>
          <a:endParaRPr lang="en-US" dirty="0"/>
        </a:p>
      </dgm:t>
    </dgm:pt>
    <dgm:pt modelId="{09373FED-5D84-4F11-941A-F11BC00E734B}" type="parTrans" cxnId="{33DFCF4C-0A4B-489F-943E-B149BEFB8D10}">
      <dgm:prSet/>
      <dgm:spPr/>
      <dgm:t>
        <a:bodyPr/>
        <a:lstStyle/>
        <a:p>
          <a:endParaRPr lang="en-US"/>
        </a:p>
      </dgm:t>
    </dgm:pt>
    <dgm:pt modelId="{10843C9A-8B6D-477C-93BE-41A4E34ED0FA}" type="sibTrans" cxnId="{33DFCF4C-0A4B-489F-943E-B149BEFB8D10}">
      <dgm:prSet/>
      <dgm:spPr/>
      <dgm:t>
        <a:bodyPr/>
        <a:lstStyle/>
        <a:p>
          <a:endParaRPr lang="en-US"/>
        </a:p>
      </dgm:t>
    </dgm:pt>
    <dgm:pt modelId="{D5E0E6CB-F7C5-4DD1-9727-8A919BFA6C46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giản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về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3E796B7F-0ADE-443F-8D61-11F271C63F03}" type="parTrans" cxnId="{69F2238D-893A-4DF3-8C58-75F89B338F72}">
      <dgm:prSet/>
      <dgm:spPr/>
      <dgm:t>
        <a:bodyPr/>
        <a:lstStyle/>
        <a:p>
          <a:endParaRPr lang="en-US"/>
        </a:p>
      </dgm:t>
    </dgm:pt>
    <dgm:pt modelId="{4D4FE18B-776C-4843-9735-7DD33D1CE09F}" type="sibTrans" cxnId="{69F2238D-893A-4DF3-8C58-75F89B338F72}">
      <dgm:prSet/>
      <dgm:spPr/>
      <dgm:t>
        <a:bodyPr/>
        <a:lstStyle/>
        <a:p>
          <a:endParaRPr lang="en-US"/>
        </a:p>
      </dgm:t>
    </dgm:pt>
    <dgm:pt modelId="{AFC2AAB8-655C-4D0E-97AB-15558DF5CEA5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giản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về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lời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trần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thuật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FC263AC6-CA19-499E-A446-0CEE67CF7152}" type="parTrans" cxnId="{76A6D9C6-43FE-4F70-AB00-5AE6DF7A5750}">
      <dgm:prSet/>
      <dgm:spPr/>
      <dgm:t>
        <a:bodyPr/>
        <a:lstStyle/>
        <a:p>
          <a:endParaRPr lang="en-US"/>
        </a:p>
      </dgm:t>
    </dgm:pt>
    <dgm:pt modelId="{1BCB20E0-8E77-445C-93CE-F242B5125345}" type="sibTrans" cxnId="{76A6D9C6-43FE-4F70-AB00-5AE6DF7A5750}">
      <dgm:prSet/>
      <dgm:spPr/>
      <dgm:t>
        <a:bodyPr/>
        <a:lstStyle/>
        <a:p>
          <a:endParaRPr lang="en-US"/>
        </a:p>
      </dgm:t>
    </dgm:pt>
    <dgm:pt modelId="{C44A222B-7058-4DBF-8059-AC6756F798E1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đúng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tả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đoạn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văn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theo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E09B91A-6D87-434A-B60D-2EB2463BA56C}" type="parTrans" cxnId="{6C5FF0CD-BA16-49DC-A4BB-9E4FEB88E1E9}">
      <dgm:prSet/>
      <dgm:spPr/>
      <dgm:t>
        <a:bodyPr/>
        <a:lstStyle/>
        <a:p>
          <a:endParaRPr lang="en-US"/>
        </a:p>
      </dgm:t>
    </dgm:pt>
    <dgm:pt modelId="{31B1DA03-D568-42CD-98DB-CC0B5E47934A}" type="sibTrans" cxnId="{6C5FF0CD-BA16-49DC-A4BB-9E4FEB88E1E9}">
      <dgm:prSet/>
      <dgm:spPr/>
      <dgm:t>
        <a:bodyPr/>
        <a:lstStyle/>
        <a:p>
          <a:endParaRPr lang="en-US"/>
        </a:p>
      </dgm:t>
    </dgm:pt>
    <dgm:pt modelId="{0A06B6E0-76EA-42D9-8DF7-9BC82F1F6CB4}">
      <dgm:prSet phldrT="[Text]" custT="1"/>
      <dgm:spPr/>
      <dgm:t>
        <a:bodyPr/>
        <a:lstStyle/>
        <a:p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34F254E-F5F5-44DA-BC80-03348984D4C9}" type="parTrans" cxnId="{D0237BCB-847D-4B67-8603-4114FD592AAE}">
      <dgm:prSet/>
      <dgm:spPr/>
      <dgm:t>
        <a:bodyPr/>
        <a:lstStyle/>
        <a:p>
          <a:endParaRPr lang="en-US"/>
        </a:p>
      </dgm:t>
    </dgm:pt>
    <dgm:pt modelId="{C8293A53-26FF-4C05-AB32-3805AD3BDB64}" type="sibTrans" cxnId="{D0237BCB-847D-4B67-8603-4114FD592AAE}">
      <dgm:prSet/>
      <dgm:spPr/>
      <dgm:t>
        <a:bodyPr/>
        <a:lstStyle/>
        <a:p>
          <a:endParaRPr lang="en-US"/>
        </a:p>
      </dgm:t>
    </dgm:pt>
    <dgm:pt modelId="{DEFBB754-1505-4BF1-B9B4-F15F48E59298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Nghe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hiểu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ý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cá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60DCCF78-D2C5-4D48-9E58-4FFDAEE5788E}" type="parTrans" cxnId="{2B303F0E-D788-4CEF-9DAE-5ED4FB871DA2}">
      <dgm:prSet/>
      <dgm:spPr/>
      <dgm:t>
        <a:bodyPr/>
        <a:lstStyle/>
        <a:p>
          <a:endParaRPr lang="en-US"/>
        </a:p>
      </dgm:t>
    </dgm:pt>
    <dgm:pt modelId="{91C6C870-B907-4400-89A6-E306A887860E}" type="sibTrans" cxnId="{2B303F0E-D788-4CEF-9DAE-5ED4FB871DA2}">
      <dgm:prSet/>
      <dgm:spPr/>
      <dgm:t>
        <a:bodyPr/>
        <a:lstStyle/>
        <a:p>
          <a:endParaRPr lang="en-US"/>
        </a:p>
      </dgm:t>
    </dgm:pt>
    <dgm:pt modelId="{E87F95F7-68A4-46A4-8850-5A755A91391E}" type="pres">
      <dgm:prSet presAssocID="{FEBD9B71-B67B-4919-B98D-F1A4CA6C80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892998-1E34-4233-9386-17D37C214524}" type="pres">
      <dgm:prSet presAssocID="{7D0AB585-DC67-4C9C-A58F-1CBA593CB65B}" presName="linNode" presStyleCnt="0"/>
      <dgm:spPr/>
    </dgm:pt>
    <dgm:pt modelId="{5B6FDBFC-5170-493B-BBEC-8EB203DCF2F7}" type="pres">
      <dgm:prSet presAssocID="{7D0AB585-DC67-4C9C-A58F-1CBA593CB65B}" presName="parentShp" presStyleLbl="node1" presStyleIdx="0" presStyleCnt="2" custScaleX="43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B0B01-41AE-4F84-9C5A-C6B5B4BB342E}" type="pres">
      <dgm:prSet presAssocID="{7D0AB585-DC67-4C9C-A58F-1CBA593CB65B}" presName="childShp" presStyleLbl="bgAccFollowNode1" presStyleIdx="0" presStyleCnt="2" custScaleX="128395" custScaleY="145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F2E11-6189-4484-9F47-5E627072A3DB}" type="pres">
      <dgm:prSet presAssocID="{8DD157FD-068D-4ED7-9B1F-E3E6B0259CC7}" presName="spacing" presStyleCnt="0"/>
      <dgm:spPr/>
    </dgm:pt>
    <dgm:pt modelId="{81305BEC-4D76-4B0C-B2F3-D8A8F995DA67}" type="pres">
      <dgm:prSet presAssocID="{DF6F6ABE-CBB5-4FF0-9FC9-52EF76A4A0B6}" presName="linNode" presStyleCnt="0"/>
      <dgm:spPr/>
    </dgm:pt>
    <dgm:pt modelId="{E072B14D-4F42-46AF-8895-A0E8D7078838}" type="pres">
      <dgm:prSet presAssocID="{DF6F6ABE-CBB5-4FF0-9FC9-52EF76A4A0B6}" presName="parentShp" presStyleLbl="node1" presStyleIdx="1" presStyleCnt="2" custScaleX="48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4CC89-87AD-4C59-9603-0FF85B10ADCE}" type="pres">
      <dgm:prSet presAssocID="{DF6F6ABE-CBB5-4FF0-9FC9-52EF76A4A0B6}" presName="childShp" presStyleLbl="bgAccFollowNode1" presStyleIdx="1" presStyleCnt="2" custScaleX="131482" custScaleY="168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A6D9C6-43FE-4F70-AB00-5AE6DF7A5750}" srcId="{DF6F6ABE-CBB5-4FF0-9FC9-52EF76A4A0B6}" destId="{AFC2AAB8-655C-4D0E-97AB-15558DF5CEA5}" srcOrd="1" destOrd="0" parTransId="{FC263AC6-CA19-499E-A446-0CEE67CF7152}" sibTransId="{1BCB20E0-8E77-445C-93CE-F242B5125345}"/>
    <dgm:cxn modelId="{16033896-6781-4833-9F1E-B66B704FF826}" type="presOf" srcId="{0A06B6E0-76EA-42D9-8DF7-9BC82F1F6CB4}" destId="{572B0B01-41AE-4F84-9C5A-C6B5B4BB342E}" srcOrd="0" destOrd="3" presId="urn:microsoft.com/office/officeart/2005/8/layout/vList6"/>
    <dgm:cxn modelId="{684C7377-7DE4-47F7-8DE4-748D09B626A6}" type="presOf" srcId="{DF6F6ABE-CBB5-4FF0-9FC9-52EF76A4A0B6}" destId="{E072B14D-4F42-46AF-8895-A0E8D7078838}" srcOrd="0" destOrd="0" presId="urn:microsoft.com/office/officeart/2005/8/layout/vList6"/>
    <dgm:cxn modelId="{1F07BFE0-112A-4591-81A2-28D9B6EEC322}" type="presOf" srcId="{AFC2AAB8-655C-4D0E-97AB-15558DF5CEA5}" destId="{F2A4CC89-87AD-4C59-9603-0FF85B10ADCE}" srcOrd="0" destOrd="1" presId="urn:microsoft.com/office/officeart/2005/8/layout/vList6"/>
    <dgm:cxn modelId="{6C5FF0CD-BA16-49DC-A4BB-9E4FEB88E1E9}" srcId="{7D0AB585-DC67-4C9C-A58F-1CBA593CB65B}" destId="{C44A222B-7058-4DBF-8059-AC6756F798E1}" srcOrd="1" destOrd="0" parTransId="{CE09B91A-6D87-434A-B60D-2EB2463BA56C}" sibTransId="{31B1DA03-D568-42CD-98DB-CC0B5E47934A}"/>
    <dgm:cxn modelId="{33DFCF4C-0A4B-489F-943E-B149BEFB8D10}" srcId="{FEBD9B71-B67B-4919-B98D-F1A4CA6C80A6}" destId="{DF6F6ABE-CBB5-4FF0-9FC9-52EF76A4A0B6}" srcOrd="1" destOrd="0" parTransId="{09373FED-5D84-4F11-941A-F11BC00E734B}" sibTransId="{10843C9A-8B6D-477C-93BE-41A4E34ED0FA}"/>
    <dgm:cxn modelId="{68187B62-8584-493C-A699-03096A1147A0}" type="presOf" srcId="{7D0AB585-DC67-4C9C-A58F-1CBA593CB65B}" destId="{5B6FDBFC-5170-493B-BBEC-8EB203DCF2F7}" srcOrd="0" destOrd="0" presId="urn:microsoft.com/office/officeart/2005/8/layout/vList6"/>
    <dgm:cxn modelId="{A030BB96-FBD6-4C4D-AD89-77F2B3C8BC07}" type="presOf" srcId="{FEBD9B71-B67B-4919-B98D-F1A4CA6C80A6}" destId="{E87F95F7-68A4-46A4-8850-5A755A91391E}" srcOrd="0" destOrd="0" presId="urn:microsoft.com/office/officeart/2005/8/layout/vList6"/>
    <dgm:cxn modelId="{D0237BCB-847D-4B67-8603-4114FD592AAE}" srcId="{7D0AB585-DC67-4C9C-A58F-1CBA593CB65B}" destId="{0A06B6E0-76EA-42D9-8DF7-9BC82F1F6CB4}" srcOrd="3" destOrd="0" parTransId="{234F254E-F5F5-44DA-BC80-03348984D4C9}" sibTransId="{C8293A53-26FF-4C05-AB32-3805AD3BDB64}"/>
    <dgm:cxn modelId="{69F2238D-893A-4DF3-8C58-75F89B338F72}" srcId="{DF6F6ABE-CBB5-4FF0-9FC9-52EF76A4A0B6}" destId="{D5E0E6CB-F7C5-4DD1-9727-8A919BFA6C46}" srcOrd="0" destOrd="0" parTransId="{3E796B7F-0ADE-443F-8D61-11F271C63F03}" sibTransId="{4D4FE18B-776C-4843-9735-7DD33D1CE09F}"/>
    <dgm:cxn modelId="{A9707084-0D56-4091-8FFB-D57E70D34A39}" type="presOf" srcId="{DEFBB754-1505-4BF1-B9B4-F15F48E59298}" destId="{572B0B01-41AE-4F84-9C5A-C6B5B4BB342E}" srcOrd="0" destOrd="2" presId="urn:microsoft.com/office/officeart/2005/8/layout/vList6"/>
    <dgm:cxn modelId="{7CB546BA-64BB-45D7-A471-09EE25D1E13E}" srcId="{FEBD9B71-B67B-4919-B98D-F1A4CA6C80A6}" destId="{7D0AB585-DC67-4C9C-A58F-1CBA593CB65B}" srcOrd="0" destOrd="0" parTransId="{B49E21A6-E3E2-4204-90ED-C233374A249C}" sibTransId="{8DD157FD-068D-4ED7-9B1F-E3E6B0259CC7}"/>
    <dgm:cxn modelId="{CA049D10-26AC-4C87-A84D-243FC423FF29}" srcId="{7D0AB585-DC67-4C9C-A58F-1CBA593CB65B}" destId="{98C3844D-A828-4516-B7A7-140707914779}" srcOrd="0" destOrd="0" parTransId="{BAD74955-6FDC-4B26-81B8-EADE67C993A3}" sibTransId="{A327C974-338B-472F-B73F-0DF8B3195FF4}"/>
    <dgm:cxn modelId="{2B303F0E-D788-4CEF-9DAE-5ED4FB871DA2}" srcId="{7D0AB585-DC67-4C9C-A58F-1CBA593CB65B}" destId="{DEFBB754-1505-4BF1-B9B4-F15F48E59298}" srcOrd="2" destOrd="0" parTransId="{60DCCF78-D2C5-4D48-9E58-4FFDAEE5788E}" sibTransId="{91C6C870-B907-4400-89A6-E306A887860E}"/>
    <dgm:cxn modelId="{874ED39A-FF52-46E9-9200-F8977A4E1E99}" type="presOf" srcId="{C44A222B-7058-4DBF-8059-AC6756F798E1}" destId="{572B0B01-41AE-4F84-9C5A-C6B5B4BB342E}" srcOrd="0" destOrd="1" presId="urn:microsoft.com/office/officeart/2005/8/layout/vList6"/>
    <dgm:cxn modelId="{25C67651-26BD-4749-8152-14364E66743F}" type="presOf" srcId="{98C3844D-A828-4516-B7A7-140707914779}" destId="{572B0B01-41AE-4F84-9C5A-C6B5B4BB342E}" srcOrd="0" destOrd="0" presId="urn:microsoft.com/office/officeart/2005/8/layout/vList6"/>
    <dgm:cxn modelId="{F74CE91E-B1AC-41D4-B1D4-3A77464300AA}" type="presOf" srcId="{D5E0E6CB-F7C5-4DD1-9727-8A919BFA6C46}" destId="{F2A4CC89-87AD-4C59-9603-0FF85B10ADCE}" srcOrd="0" destOrd="0" presId="urn:microsoft.com/office/officeart/2005/8/layout/vList6"/>
    <dgm:cxn modelId="{3C9DCA5F-6084-4537-B075-5C6C6120E447}" type="presParOf" srcId="{E87F95F7-68A4-46A4-8850-5A755A91391E}" destId="{4A892998-1E34-4233-9386-17D37C214524}" srcOrd="0" destOrd="0" presId="urn:microsoft.com/office/officeart/2005/8/layout/vList6"/>
    <dgm:cxn modelId="{9F558B33-ED6B-40CF-836E-39061DA9DFBC}" type="presParOf" srcId="{4A892998-1E34-4233-9386-17D37C214524}" destId="{5B6FDBFC-5170-493B-BBEC-8EB203DCF2F7}" srcOrd="0" destOrd="0" presId="urn:microsoft.com/office/officeart/2005/8/layout/vList6"/>
    <dgm:cxn modelId="{B8904A75-2413-4EF5-8B3E-80DDFE22734B}" type="presParOf" srcId="{4A892998-1E34-4233-9386-17D37C214524}" destId="{572B0B01-41AE-4F84-9C5A-C6B5B4BB342E}" srcOrd="1" destOrd="0" presId="urn:microsoft.com/office/officeart/2005/8/layout/vList6"/>
    <dgm:cxn modelId="{AABAF1F8-3C15-441E-9F3D-C2F8379DDBEB}" type="presParOf" srcId="{E87F95F7-68A4-46A4-8850-5A755A91391E}" destId="{F3CF2E11-6189-4484-9F47-5E627072A3DB}" srcOrd="1" destOrd="0" presId="urn:microsoft.com/office/officeart/2005/8/layout/vList6"/>
    <dgm:cxn modelId="{E0E2B6FD-D04D-4DFA-8820-A6555198BCB1}" type="presParOf" srcId="{E87F95F7-68A4-46A4-8850-5A755A91391E}" destId="{81305BEC-4D76-4B0C-B2F3-D8A8F995DA67}" srcOrd="2" destOrd="0" presId="urn:microsoft.com/office/officeart/2005/8/layout/vList6"/>
    <dgm:cxn modelId="{ACF1B7EC-D5BB-4F3B-ACDF-50DB8E24E3D1}" type="presParOf" srcId="{81305BEC-4D76-4B0C-B2F3-D8A8F995DA67}" destId="{E072B14D-4F42-46AF-8895-A0E8D7078838}" srcOrd="0" destOrd="0" presId="urn:microsoft.com/office/officeart/2005/8/layout/vList6"/>
    <dgm:cxn modelId="{65BBAB8E-49C5-4E28-A2C4-165D2E44E3AF}" type="presParOf" srcId="{81305BEC-4D76-4B0C-B2F3-D8A8F995DA67}" destId="{F2A4CC89-87AD-4C59-9603-0FF85B10ADC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B4082E-0975-412E-A7B5-46A23D690F72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E2ED6D-911B-486E-B558-AB5C32E0F7A9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Căn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cứ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xác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định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những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nội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dung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cần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giá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:</a:t>
          </a:r>
        </a:p>
      </dgm:t>
    </dgm:pt>
    <dgm:pt modelId="{E6D39538-5962-402F-8BC7-B238CC2125E6}" type="parTrans" cxnId="{BDDBCEAE-97A5-46C6-93B5-B425734FC46F}">
      <dgm:prSet/>
      <dgm:spPr/>
      <dgm:t>
        <a:bodyPr/>
        <a:lstStyle/>
        <a:p>
          <a:endParaRPr lang="en-US"/>
        </a:p>
      </dgm:t>
    </dgm:pt>
    <dgm:pt modelId="{73B2C140-0DC6-46EC-AD7D-2B93C2550604}" type="sibTrans" cxnId="{BDDBCEAE-97A5-46C6-93B5-B425734FC46F}">
      <dgm:prSet/>
      <dgm:spPr/>
      <dgm:t>
        <a:bodyPr/>
        <a:lstStyle/>
        <a:p>
          <a:endParaRPr lang="en-US"/>
        </a:p>
      </dgm:t>
    </dgm:pt>
    <dgm:pt modelId="{B78191EE-8B71-41A0-8393-D7A38F58E340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Mục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đích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giá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en-US" sz="2400" dirty="0"/>
        </a:p>
      </dgm:t>
    </dgm:pt>
    <dgm:pt modelId="{228CE1A6-9E84-485F-8D30-53FEA03781E0}" type="parTrans" cxnId="{B062673E-6308-49C7-8CC1-F18F02494A8B}">
      <dgm:prSet/>
      <dgm:spPr/>
      <dgm:t>
        <a:bodyPr/>
        <a:lstStyle/>
        <a:p>
          <a:endParaRPr lang="en-US"/>
        </a:p>
      </dgm:t>
    </dgm:pt>
    <dgm:pt modelId="{2545C90E-207C-4533-B038-AE0FC227F816}" type="sibTrans" cxnId="{B062673E-6308-49C7-8CC1-F18F02494A8B}">
      <dgm:prSet/>
      <dgm:spPr/>
      <dgm:t>
        <a:bodyPr/>
        <a:lstStyle/>
        <a:p>
          <a:endParaRPr lang="en-US"/>
        </a:p>
      </dgm:t>
    </dgm:pt>
    <dgm:pt modelId="{CEAA3AE2-EECD-43CE-ABFD-898F342BF267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Chuẩn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kĩ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en-US" sz="2400" dirty="0"/>
        </a:p>
      </dgm:t>
    </dgm:pt>
    <dgm:pt modelId="{4C78C210-4A24-46A1-A9E6-2B975EFC0755}" type="parTrans" cxnId="{44874165-01AD-493C-BB8C-7053F8707656}">
      <dgm:prSet/>
      <dgm:spPr/>
      <dgm:t>
        <a:bodyPr/>
        <a:lstStyle/>
        <a:p>
          <a:endParaRPr lang="en-US"/>
        </a:p>
      </dgm:t>
    </dgm:pt>
    <dgm:pt modelId="{D99A6BE2-AC8A-4DCC-9DE1-F1F38C27B23E}" type="sibTrans" cxnId="{44874165-01AD-493C-BB8C-7053F8707656}">
      <dgm:prSet/>
      <dgm:spPr/>
      <dgm:t>
        <a:bodyPr/>
        <a:lstStyle/>
        <a:p>
          <a:endParaRPr lang="en-US"/>
        </a:p>
      </dgm:t>
    </dgm:pt>
    <dgm:pt modelId="{D4AAA27E-A73F-4A49-8A02-E7E34DA815F5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Nội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dung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trọng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tâm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ở 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từng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lớp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dirty="0"/>
        </a:p>
      </dgm:t>
    </dgm:pt>
    <dgm:pt modelId="{4908E5B2-167F-4909-B533-9B0BFF213B06}" type="parTrans" cxnId="{605EEC87-9F97-40B6-85CA-32C605430172}">
      <dgm:prSet/>
      <dgm:spPr/>
      <dgm:t>
        <a:bodyPr/>
        <a:lstStyle/>
        <a:p>
          <a:endParaRPr lang="en-US"/>
        </a:p>
      </dgm:t>
    </dgm:pt>
    <dgm:pt modelId="{C5B01B26-A9AE-4CA7-B55B-0F1848CBA659}" type="sibTrans" cxnId="{605EEC87-9F97-40B6-85CA-32C605430172}">
      <dgm:prSet/>
      <dgm:spPr/>
      <dgm:t>
        <a:bodyPr/>
        <a:lstStyle/>
        <a:p>
          <a:endParaRPr lang="en-US"/>
        </a:p>
      </dgm:t>
    </dgm:pt>
    <dgm:pt modelId="{81139834-137C-499F-B0C6-81B2214E5AA8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Thiết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kế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ma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trận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đề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kiểm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tra</a:t>
          </a:r>
          <a:endParaRPr lang="en-US" b="1" dirty="0" smtClean="0">
            <a:latin typeface="Times New Roman" pitchFamily="18" charset="0"/>
            <a:cs typeface="Times New Roman" pitchFamily="18" charset="0"/>
          </a:endParaRPr>
        </a:p>
      </dgm:t>
    </dgm:pt>
    <dgm:pt modelId="{5BB838AE-E3BF-4B8D-B73F-40ACEA418AE6}" type="parTrans" cxnId="{6FEF4C87-3C68-4A30-9605-5B7E87145B00}">
      <dgm:prSet/>
      <dgm:spPr/>
      <dgm:t>
        <a:bodyPr/>
        <a:lstStyle/>
        <a:p>
          <a:endParaRPr lang="en-US"/>
        </a:p>
      </dgm:t>
    </dgm:pt>
    <dgm:pt modelId="{7F0EFDC6-0D30-4FD4-A8ED-DDC1478463AB}" type="sibTrans" cxnId="{6FEF4C87-3C68-4A30-9605-5B7E87145B00}">
      <dgm:prSet/>
      <dgm:spPr/>
      <dgm:t>
        <a:bodyPr/>
        <a:lstStyle/>
        <a:p>
          <a:endParaRPr lang="en-US"/>
        </a:p>
      </dgm:t>
    </dgm:pt>
    <dgm:pt modelId="{502153FE-9391-4F24-A92B-370BB52B37D3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độ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nội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dung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từng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hỏi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/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tập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</dgm:t>
    </dgm:pt>
    <dgm:pt modelId="{76C04BB0-AACE-4A4F-93C4-3B4448065924}" type="parTrans" cxnId="{A35FCC01-E8D1-4C48-B917-5B2C3BBD0174}">
      <dgm:prSet/>
      <dgm:spPr/>
      <dgm:t>
        <a:bodyPr/>
        <a:lstStyle/>
        <a:p>
          <a:endParaRPr lang="en-US"/>
        </a:p>
      </dgm:t>
    </dgm:pt>
    <dgm:pt modelId="{9A0D2C43-57BF-4654-8C85-773C42FB9963}" type="sibTrans" cxnId="{A35FCC01-E8D1-4C48-B917-5B2C3BBD0174}">
      <dgm:prSet/>
      <dgm:spPr/>
      <dgm:t>
        <a:bodyPr/>
        <a:lstStyle/>
        <a:p>
          <a:endParaRPr lang="en-US"/>
        </a:p>
      </dgm:t>
    </dgm:pt>
    <dgm:pt modelId="{0477E377-CD0D-4603-95F6-6B8277752FAC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Tìm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vật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liệu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phù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DAA66E41-8636-4835-A1E1-943604225222}" type="parTrans" cxnId="{0309449F-6BDA-41DD-8D5C-0A03E0DB74EE}">
      <dgm:prSet/>
      <dgm:spPr/>
      <dgm:t>
        <a:bodyPr/>
        <a:lstStyle/>
        <a:p>
          <a:endParaRPr lang="en-US"/>
        </a:p>
      </dgm:t>
    </dgm:pt>
    <dgm:pt modelId="{FE3B8A9B-32CC-4F96-A5EC-F996D16C284A}" type="sibTrans" cxnId="{0309449F-6BDA-41DD-8D5C-0A03E0DB74EE}">
      <dgm:prSet/>
      <dgm:spPr/>
      <dgm:t>
        <a:bodyPr/>
        <a:lstStyle/>
        <a:p>
          <a:endParaRPr lang="en-US"/>
        </a:p>
      </dgm:t>
    </dgm:pt>
    <dgm:pt modelId="{DAE8DF14-A25E-46E9-8F46-FC7293EFB410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hình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hỏi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</dgm:t>
    </dgm:pt>
    <dgm:pt modelId="{A785CFA9-441A-443B-8E6F-EEC225EF87A3}" type="parTrans" cxnId="{1E637EA8-46B1-49A6-905A-218C50D0493B}">
      <dgm:prSet/>
      <dgm:spPr/>
      <dgm:t>
        <a:bodyPr/>
        <a:lstStyle/>
        <a:p>
          <a:endParaRPr lang="en-US"/>
        </a:p>
      </dgm:t>
    </dgm:pt>
    <dgm:pt modelId="{71DB97FA-6909-437A-961E-F0E2C563DC75}" type="sibTrans" cxnId="{1E637EA8-46B1-49A6-905A-218C50D0493B}">
      <dgm:prSet/>
      <dgm:spPr/>
      <dgm:t>
        <a:bodyPr/>
        <a:lstStyle/>
        <a:p>
          <a:endParaRPr lang="en-US"/>
        </a:p>
      </dgm:t>
    </dgm:pt>
    <dgm:pt modelId="{350C4F08-001F-433B-8BF4-D4A161F8EE87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hỏi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</dgm:t>
    </dgm:pt>
    <dgm:pt modelId="{1260AE08-A11F-40D9-9C49-34CF5DAF1A33}" type="parTrans" cxnId="{4131FE30-CBDF-455D-843E-1BA81FE161D3}">
      <dgm:prSet/>
      <dgm:spPr/>
      <dgm:t>
        <a:bodyPr/>
        <a:lstStyle/>
        <a:p>
          <a:endParaRPr lang="en-US"/>
        </a:p>
      </dgm:t>
    </dgm:pt>
    <dgm:pt modelId="{0152E70E-A7F3-4368-B9CD-BF6A965C81D5}" type="sibTrans" cxnId="{4131FE30-CBDF-455D-843E-1BA81FE161D3}">
      <dgm:prSet/>
      <dgm:spPr/>
      <dgm:t>
        <a:bodyPr/>
        <a:lstStyle/>
        <a:p>
          <a:endParaRPr lang="en-US"/>
        </a:p>
      </dgm:t>
    </dgm:pt>
    <dgm:pt modelId="{271CD280-F086-4FD1-AA6E-BDDB8444A438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Biểu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46F683E5-049A-48C5-A9A7-132BC74F6523}" type="parTrans" cxnId="{29970D65-7DAE-4411-939D-71972723F76B}">
      <dgm:prSet/>
      <dgm:spPr/>
      <dgm:t>
        <a:bodyPr/>
        <a:lstStyle/>
        <a:p>
          <a:endParaRPr lang="en-US"/>
        </a:p>
      </dgm:t>
    </dgm:pt>
    <dgm:pt modelId="{203A4D29-8E70-4C69-9A7C-6DEA8E62BFB4}" type="sibTrans" cxnId="{29970D65-7DAE-4411-939D-71972723F76B}">
      <dgm:prSet/>
      <dgm:spPr/>
      <dgm:t>
        <a:bodyPr/>
        <a:lstStyle/>
        <a:p>
          <a:endParaRPr lang="en-US"/>
        </a:p>
      </dgm:t>
    </dgm:pt>
    <dgm:pt modelId="{2A39184F-5032-40DD-A5F5-E4A0C811C8EA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Tổng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hỏi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tổng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35FF088D-BE78-4129-B923-C8160033CA3D}" type="parTrans" cxnId="{ACEB3891-1970-48BA-8E7A-49BBE075F2D7}">
      <dgm:prSet/>
      <dgm:spPr/>
      <dgm:t>
        <a:bodyPr/>
        <a:lstStyle/>
        <a:p>
          <a:endParaRPr lang="en-US"/>
        </a:p>
      </dgm:t>
    </dgm:pt>
    <dgm:pt modelId="{FF41B6B4-2D51-4049-9F69-0BB02F6665D0}" type="sibTrans" cxnId="{ACEB3891-1970-48BA-8E7A-49BBE075F2D7}">
      <dgm:prSet/>
      <dgm:spPr/>
      <dgm:t>
        <a:bodyPr/>
        <a:lstStyle/>
        <a:p>
          <a:endParaRPr lang="en-US"/>
        </a:p>
      </dgm:t>
    </dgm:pt>
    <dgm:pt modelId="{F24B2B12-D4D5-4209-932B-D2F999D8D81B}" type="pres">
      <dgm:prSet presAssocID="{EBB4082E-0975-412E-A7B5-46A23D690F7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A7DE0AA8-6A55-4E7F-89A3-51104AF44085}" type="pres">
      <dgm:prSet presAssocID="{AFE2ED6D-911B-486E-B558-AB5C32E0F7A9}" presName="root" presStyleCnt="0">
        <dgm:presLayoutVars>
          <dgm:chMax/>
          <dgm:chPref/>
        </dgm:presLayoutVars>
      </dgm:prSet>
      <dgm:spPr/>
    </dgm:pt>
    <dgm:pt modelId="{4B77206E-EDD8-4910-9C48-E40ADAFF0F2E}" type="pres">
      <dgm:prSet presAssocID="{AFE2ED6D-911B-486E-B558-AB5C32E0F7A9}" presName="rootComposite" presStyleCnt="0">
        <dgm:presLayoutVars/>
      </dgm:prSet>
      <dgm:spPr/>
    </dgm:pt>
    <dgm:pt modelId="{1AEF8F78-9BC2-4B49-B318-092B0101FF69}" type="pres">
      <dgm:prSet presAssocID="{AFE2ED6D-911B-486E-B558-AB5C32E0F7A9}" presName="ParentAccent" presStyleLbl="alignNode1" presStyleIdx="0" presStyleCnt="2" custScaleX="96674"/>
      <dgm:spPr/>
    </dgm:pt>
    <dgm:pt modelId="{CE7FC749-021E-44C9-819A-9091E91F38B5}" type="pres">
      <dgm:prSet presAssocID="{AFE2ED6D-911B-486E-B558-AB5C32E0F7A9}" presName="ParentSmallAccent" presStyleLbl="fgAcc1" presStyleIdx="0" presStyleCnt="2" custScaleX="110000" custScaleY="110000"/>
      <dgm:spPr/>
    </dgm:pt>
    <dgm:pt modelId="{15B89378-13B0-450C-98CA-49C699474AA3}" type="pres">
      <dgm:prSet presAssocID="{AFE2ED6D-911B-486E-B558-AB5C32E0F7A9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C59C-8991-4641-9082-F96F95727511}" type="pres">
      <dgm:prSet presAssocID="{AFE2ED6D-911B-486E-B558-AB5C32E0F7A9}" presName="childShape" presStyleCnt="0">
        <dgm:presLayoutVars>
          <dgm:chMax val="0"/>
          <dgm:chPref val="0"/>
        </dgm:presLayoutVars>
      </dgm:prSet>
      <dgm:spPr/>
    </dgm:pt>
    <dgm:pt modelId="{B9BA677A-978F-4629-8DF4-C0D961D250DD}" type="pres">
      <dgm:prSet presAssocID="{B78191EE-8B71-41A0-8393-D7A38F58E340}" presName="childComposite" presStyleCnt="0">
        <dgm:presLayoutVars>
          <dgm:chMax val="0"/>
          <dgm:chPref val="0"/>
        </dgm:presLayoutVars>
      </dgm:prSet>
      <dgm:spPr/>
    </dgm:pt>
    <dgm:pt modelId="{61FE9D7C-3465-42F7-8DC7-A677FBE86961}" type="pres">
      <dgm:prSet presAssocID="{B78191EE-8B71-41A0-8393-D7A38F58E340}" presName="ChildAccent" presStyleLbl="solidFgAcc1" presStyleIdx="0" presStyleCnt="9"/>
      <dgm:spPr/>
    </dgm:pt>
    <dgm:pt modelId="{8CC16E85-F838-44BA-9CBA-932888E3FF4C}" type="pres">
      <dgm:prSet presAssocID="{B78191EE-8B71-41A0-8393-D7A38F58E340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46204-E0FF-443E-91B0-B48AFBC0C463}" type="pres">
      <dgm:prSet presAssocID="{CEAA3AE2-EECD-43CE-ABFD-898F342BF267}" presName="childComposite" presStyleCnt="0">
        <dgm:presLayoutVars>
          <dgm:chMax val="0"/>
          <dgm:chPref val="0"/>
        </dgm:presLayoutVars>
      </dgm:prSet>
      <dgm:spPr/>
    </dgm:pt>
    <dgm:pt modelId="{5D7B51F5-32EE-4D89-B9A5-54925955305E}" type="pres">
      <dgm:prSet presAssocID="{CEAA3AE2-EECD-43CE-ABFD-898F342BF267}" presName="ChildAccent" presStyleLbl="solidFgAcc1" presStyleIdx="1" presStyleCnt="9"/>
      <dgm:spPr/>
    </dgm:pt>
    <dgm:pt modelId="{D490D804-2572-4BCE-9A87-08B2001FE31C}" type="pres">
      <dgm:prSet presAssocID="{CEAA3AE2-EECD-43CE-ABFD-898F342BF267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0BD84-6D10-453F-BF9D-6513A3E63FE9}" type="pres">
      <dgm:prSet presAssocID="{D4AAA27E-A73F-4A49-8A02-E7E34DA815F5}" presName="childComposite" presStyleCnt="0">
        <dgm:presLayoutVars>
          <dgm:chMax val="0"/>
          <dgm:chPref val="0"/>
        </dgm:presLayoutVars>
      </dgm:prSet>
      <dgm:spPr/>
    </dgm:pt>
    <dgm:pt modelId="{9477FFDE-75C7-4168-9038-A3328A33DE88}" type="pres">
      <dgm:prSet presAssocID="{D4AAA27E-A73F-4A49-8A02-E7E34DA815F5}" presName="ChildAccent" presStyleLbl="solidFgAcc1" presStyleIdx="2" presStyleCnt="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BDAD523-06A5-4969-98CD-FA297B2A0E72}" type="pres">
      <dgm:prSet presAssocID="{D4AAA27E-A73F-4A49-8A02-E7E34DA815F5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E9996-F67D-4EEB-8462-5F31B63809E3}" type="pres">
      <dgm:prSet presAssocID="{0477E377-CD0D-4603-95F6-6B8277752FAC}" presName="childComposite" presStyleCnt="0">
        <dgm:presLayoutVars>
          <dgm:chMax val="0"/>
          <dgm:chPref val="0"/>
        </dgm:presLayoutVars>
      </dgm:prSet>
      <dgm:spPr/>
    </dgm:pt>
    <dgm:pt modelId="{1359894A-9672-4EA9-8F7E-F23AB3D203BA}" type="pres">
      <dgm:prSet presAssocID="{0477E377-CD0D-4603-95F6-6B8277752FAC}" presName="ChildAccent" presStyleLbl="solidFgAcc1" presStyleIdx="3" presStyleCnt="9"/>
      <dgm:spPr/>
    </dgm:pt>
    <dgm:pt modelId="{A1E029D8-CB25-4308-B741-0068FE39439D}" type="pres">
      <dgm:prSet presAssocID="{0477E377-CD0D-4603-95F6-6B8277752FAC}" presName="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6BC34-11BE-45E4-B94F-A32AE5FE4202}" type="pres">
      <dgm:prSet presAssocID="{81139834-137C-499F-B0C6-81B2214E5AA8}" presName="root" presStyleCnt="0">
        <dgm:presLayoutVars>
          <dgm:chMax/>
          <dgm:chPref/>
        </dgm:presLayoutVars>
      </dgm:prSet>
      <dgm:spPr/>
    </dgm:pt>
    <dgm:pt modelId="{A7521D5A-B7A6-44CC-93AB-B7C52BF4850E}" type="pres">
      <dgm:prSet presAssocID="{81139834-137C-499F-B0C6-81B2214E5AA8}" presName="rootComposite" presStyleCnt="0">
        <dgm:presLayoutVars/>
      </dgm:prSet>
      <dgm:spPr/>
    </dgm:pt>
    <dgm:pt modelId="{4E61274E-7DA1-4773-ADCA-B781F63CBC1A}" type="pres">
      <dgm:prSet presAssocID="{81139834-137C-499F-B0C6-81B2214E5AA8}" presName="ParentAccent" presStyleLbl="alignNode1" presStyleIdx="1" presStyleCnt="2"/>
      <dgm:spPr/>
    </dgm:pt>
    <dgm:pt modelId="{464448CA-4497-4E31-99DA-5A736390B78D}" type="pres">
      <dgm:prSet presAssocID="{81139834-137C-499F-B0C6-81B2214E5AA8}" presName="ParentSmallAccent" presStyleLbl="fgAcc1" presStyleIdx="1" presStyleCnt="2" custScaleX="58602" custScaleY="83795"/>
      <dgm:spPr/>
    </dgm:pt>
    <dgm:pt modelId="{D2C494CD-AA25-4C4C-B943-BBA9DDD7CD5F}" type="pres">
      <dgm:prSet presAssocID="{81139834-137C-499F-B0C6-81B2214E5AA8}" presName="Parent" presStyleLbl="revTx" presStyleIdx="5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6FC93-C620-4E44-B532-5135CEC80328}" type="pres">
      <dgm:prSet presAssocID="{81139834-137C-499F-B0C6-81B2214E5AA8}" presName="childShape" presStyleCnt="0">
        <dgm:presLayoutVars>
          <dgm:chMax val="0"/>
          <dgm:chPref val="0"/>
        </dgm:presLayoutVars>
      </dgm:prSet>
      <dgm:spPr/>
    </dgm:pt>
    <dgm:pt modelId="{C067F055-DAD3-451E-B37F-1F35D5445E25}" type="pres">
      <dgm:prSet presAssocID="{502153FE-9391-4F24-A92B-370BB52B37D3}" presName="childComposite" presStyleCnt="0">
        <dgm:presLayoutVars>
          <dgm:chMax val="0"/>
          <dgm:chPref val="0"/>
        </dgm:presLayoutVars>
      </dgm:prSet>
      <dgm:spPr/>
    </dgm:pt>
    <dgm:pt modelId="{68398E6C-214C-43A2-9431-3BF01518A190}" type="pres">
      <dgm:prSet presAssocID="{502153FE-9391-4F24-A92B-370BB52B37D3}" presName="ChildAccent" presStyleLbl="solidFgAcc1" presStyleIdx="4" presStyleCnt="9"/>
      <dgm:spPr/>
    </dgm:pt>
    <dgm:pt modelId="{5BC475E9-58DC-4B0F-9A05-BD77B6A65CF3}" type="pres">
      <dgm:prSet presAssocID="{502153FE-9391-4F24-A92B-370BB52B37D3}" presName="Child" presStyleLbl="revTx" presStyleIdx="6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9DBAA-E312-4565-A0B9-FD89C12E7760}" type="pres">
      <dgm:prSet presAssocID="{DAE8DF14-A25E-46E9-8F46-FC7293EFB410}" presName="childComposite" presStyleCnt="0">
        <dgm:presLayoutVars>
          <dgm:chMax val="0"/>
          <dgm:chPref val="0"/>
        </dgm:presLayoutVars>
      </dgm:prSet>
      <dgm:spPr/>
    </dgm:pt>
    <dgm:pt modelId="{66C8AE54-5B32-4D59-A2BE-E2A15FEA690B}" type="pres">
      <dgm:prSet presAssocID="{DAE8DF14-A25E-46E9-8F46-FC7293EFB410}" presName="ChildAccent" presStyleLbl="solidFgAcc1" presStyleIdx="5" presStyleCnt="9"/>
      <dgm:spPr/>
    </dgm:pt>
    <dgm:pt modelId="{1BD810E4-415F-49C2-8AC2-43058E487E21}" type="pres">
      <dgm:prSet presAssocID="{DAE8DF14-A25E-46E9-8F46-FC7293EFB410}" presName="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D0DA6-5484-48BA-8977-AF5C4951A0A5}" type="pres">
      <dgm:prSet presAssocID="{350C4F08-001F-433B-8BF4-D4A161F8EE87}" presName="childComposite" presStyleCnt="0">
        <dgm:presLayoutVars>
          <dgm:chMax val="0"/>
          <dgm:chPref val="0"/>
        </dgm:presLayoutVars>
      </dgm:prSet>
      <dgm:spPr/>
    </dgm:pt>
    <dgm:pt modelId="{3CBF5DC7-D2DE-415A-BF31-E7B25F3838D0}" type="pres">
      <dgm:prSet presAssocID="{350C4F08-001F-433B-8BF4-D4A161F8EE87}" presName="ChildAccent" presStyleLbl="solidFgAcc1" presStyleIdx="6" presStyleCnt="9"/>
      <dgm:spPr/>
    </dgm:pt>
    <dgm:pt modelId="{5F0A9AAE-54BA-46D0-BFFF-4161FA0F93D3}" type="pres">
      <dgm:prSet presAssocID="{350C4F08-001F-433B-8BF4-D4A161F8EE87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4347A-DBBA-4883-B718-A9ABB7170F78}" type="pres">
      <dgm:prSet presAssocID="{271CD280-F086-4FD1-AA6E-BDDB8444A438}" presName="childComposite" presStyleCnt="0">
        <dgm:presLayoutVars>
          <dgm:chMax val="0"/>
          <dgm:chPref val="0"/>
        </dgm:presLayoutVars>
      </dgm:prSet>
      <dgm:spPr/>
    </dgm:pt>
    <dgm:pt modelId="{7EAA03A9-40A9-4886-B7E9-A02FA367FE72}" type="pres">
      <dgm:prSet presAssocID="{271CD280-F086-4FD1-AA6E-BDDB8444A438}" presName="ChildAccent" presStyleLbl="solidFgAcc1" presStyleIdx="7" presStyleCnt="9"/>
      <dgm:spPr/>
    </dgm:pt>
    <dgm:pt modelId="{16E472F1-62A6-4361-9634-91605386E305}" type="pres">
      <dgm:prSet presAssocID="{271CD280-F086-4FD1-AA6E-BDDB8444A438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0BA22-9274-4B47-B232-0CB419A02315}" type="pres">
      <dgm:prSet presAssocID="{2A39184F-5032-40DD-A5F5-E4A0C811C8EA}" presName="childComposite" presStyleCnt="0">
        <dgm:presLayoutVars>
          <dgm:chMax val="0"/>
          <dgm:chPref val="0"/>
        </dgm:presLayoutVars>
      </dgm:prSet>
      <dgm:spPr/>
    </dgm:pt>
    <dgm:pt modelId="{66F0CCE8-90F3-4BF3-9039-30D9C8AD03FD}" type="pres">
      <dgm:prSet presAssocID="{2A39184F-5032-40DD-A5F5-E4A0C811C8EA}" presName="ChildAccent" presStyleLbl="solidFgAcc1" presStyleIdx="8" presStyleCnt="9"/>
      <dgm:spPr/>
    </dgm:pt>
    <dgm:pt modelId="{F2408297-4881-46F7-9980-21C72BEE158D}" type="pres">
      <dgm:prSet presAssocID="{2A39184F-5032-40DD-A5F5-E4A0C811C8EA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87561C-31F5-427C-BE07-CA5DEA982B03}" type="presOf" srcId="{D4AAA27E-A73F-4A49-8A02-E7E34DA815F5}" destId="{2BDAD523-06A5-4969-98CD-FA297B2A0E72}" srcOrd="0" destOrd="0" presId="urn:microsoft.com/office/officeart/2008/layout/SquareAccentList"/>
    <dgm:cxn modelId="{44874165-01AD-493C-BB8C-7053F8707656}" srcId="{AFE2ED6D-911B-486E-B558-AB5C32E0F7A9}" destId="{CEAA3AE2-EECD-43CE-ABFD-898F342BF267}" srcOrd="1" destOrd="0" parTransId="{4C78C210-4A24-46A1-A9E6-2B975EFC0755}" sibTransId="{D99A6BE2-AC8A-4DCC-9DE1-F1F38C27B23E}"/>
    <dgm:cxn modelId="{B062673E-6308-49C7-8CC1-F18F02494A8B}" srcId="{AFE2ED6D-911B-486E-B558-AB5C32E0F7A9}" destId="{B78191EE-8B71-41A0-8393-D7A38F58E340}" srcOrd="0" destOrd="0" parTransId="{228CE1A6-9E84-485F-8D30-53FEA03781E0}" sibTransId="{2545C90E-207C-4533-B038-AE0FC227F816}"/>
    <dgm:cxn modelId="{29970D65-7DAE-4411-939D-71972723F76B}" srcId="{81139834-137C-499F-B0C6-81B2214E5AA8}" destId="{271CD280-F086-4FD1-AA6E-BDDB8444A438}" srcOrd="3" destOrd="0" parTransId="{46F683E5-049A-48C5-A9A7-132BC74F6523}" sibTransId="{203A4D29-8E70-4C69-9A7C-6DEA8E62BFB4}"/>
    <dgm:cxn modelId="{605EEC87-9F97-40B6-85CA-32C605430172}" srcId="{AFE2ED6D-911B-486E-B558-AB5C32E0F7A9}" destId="{D4AAA27E-A73F-4A49-8A02-E7E34DA815F5}" srcOrd="2" destOrd="0" parTransId="{4908E5B2-167F-4909-B533-9B0BFF213B06}" sibTransId="{C5B01B26-A9AE-4CA7-B55B-0F1848CBA659}"/>
    <dgm:cxn modelId="{D818699B-1047-4631-A450-46AA75EC616C}" type="presOf" srcId="{DAE8DF14-A25E-46E9-8F46-FC7293EFB410}" destId="{1BD810E4-415F-49C2-8AC2-43058E487E21}" srcOrd="0" destOrd="0" presId="urn:microsoft.com/office/officeart/2008/layout/SquareAccentList"/>
    <dgm:cxn modelId="{0309449F-6BDA-41DD-8D5C-0A03E0DB74EE}" srcId="{AFE2ED6D-911B-486E-B558-AB5C32E0F7A9}" destId="{0477E377-CD0D-4603-95F6-6B8277752FAC}" srcOrd="3" destOrd="0" parTransId="{DAA66E41-8636-4835-A1E1-943604225222}" sibTransId="{FE3B8A9B-32CC-4F96-A5EC-F996D16C284A}"/>
    <dgm:cxn modelId="{8A527203-5D9C-493D-8355-6E739BAA568F}" type="presOf" srcId="{0477E377-CD0D-4603-95F6-6B8277752FAC}" destId="{A1E029D8-CB25-4308-B741-0068FE39439D}" srcOrd="0" destOrd="0" presId="urn:microsoft.com/office/officeart/2008/layout/SquareAccentList"/>
    <dgm:cxn modelId="{1E637EA8-46B1-49A6-905A-218C50D0493B}" srcId="{81139834-137C-499F-B0C6-81B2214E5AA8}" destId="{DAE8DF14-A25E-46E9-8F46-FC7293EFB410}" srcOrd="1" destOrd="0" parTransId="{A785CFA9-441A-443B-8E6F-EEC225EF87A3}" sibTransId="{71DB97FA-6909-437A-961E-F0E2C563DC75}"/>
    <dgm:cxn modelId="{ACEB3891-1970-48BA-8E7A-49BBE075F2D7}" srcId="{81139834-137C-499F-B0C6-81B2214E5AA8}" destId="{2A39184F-5032-40DD-A5F5-E4A0C811C8EA}" srcOrd="4" destOrd="0" parTransId="{35FF088D-BE78-4129-B923-C8160033CA3D}" sibTransId="{FF41B6B4-2D51-4049-9F69-0BB02F6665D0}"/>
    <dgm:cxn modelId="{FC7E1AF8-3511-449C-8855-716628A49A1B}" type="presOf" srcId="{EBB4082E-0975-412E-A7B5-46A23D690F72}" destId="{F24B2B12-D4D5-4209-932B-D2F999D8D81B}" srcOrd="0" destOrd="0" presId="urn:microsoft.com/office/officeart/2008/layout/SquareAccentList"/>
    <dgm:cxn modelId="{5B35B369-ACB1-4FDD-95A5-38ABDF97E857}" type="presOf" srcId="{B78191EE-8B71-41A0-8393-D7A38F58E340}" destId="{8CC16E85-F838-44BA-9CBA-932888E3FF4C}" srcOrd="0" destOrd="0" presId="urn:microsoft.com/office/officeart/2008/layout/SquareAccentList"/>
    <dgm:cxn modelId="{E6561A57-0C4F-441E-AD4B-4D3CC4707211}" type="presOf" srcId="{2A39184F-5032-40DD-A5F5-E4A0C811C8EA}" destId="{F2408297-4881-46F7-9980-21C72BEE158D}" srcOrd="0" destOrd="0" presId="urn:microsoft.com/office/officeart/2008/layout/SquareAccentList"/>
    <dgm:cxn modelId="{86DCA6A2-6E25-4211-84CE-B0746CAF96B2}" type="presOf" srcId="{271CD280-F086-4FD1-AA6E-BDDB8444A438}" destId="{16E472F1-62A6-4361-9634-91605386E305}" srcOrd="0" destOrd="0" presId="urn:microsoft.com/office/officeart/2008/layout/SquareAccentList"/>
    <dgm:cxn modelId="{4131FE30-CBDF-455D-843E-1BA81FE161D3}" srcId="{81139834-137C-499F-B0C6-81B2214E5AA8}" destId="{350C4F08-001F-433B-8BF4-D4A161F8EE87}" srcOrd="2" destOrd="0" parTransId="{1260AE08-A11F-40D9-9C49-34CF5DAF1A33}" sibTransId="{0152E70E-A7F3-4368-B9CD-BF6A965C81D5}"/>
    <dgm:cxn modelId="{B6EF372B-67EC-4984-824F-0DEBD6E8EF6C}" type="presOf" srcId="{350C4F08-001F-433B-8BF4-D4A161F8EE87}" destId="{5F0A9AAE-54BA-46D0-BFFF-4161FA0F93D3}" srcOrd="0" destOrd="0" presId="urn:microsoft.com/office/officeart/2008/layout/SquareAccentList"/>
    <dgm:cxn modelId="{6FEF4C87-3C68-4A30-9605-5B7E87145B00}" srcId="{EBB4082E-0975-412E-A7B5-46A23D690F72}" destId="{81139834-137C-499F-B0C6-81B2214E5AA8}" srcOrd="1" destOrd="0" parTransId="{5BB838AE-E3BF-4B8D-B73F-40ACEA418AE6}" sibTransId="{7F0EFDC6-0D30-4FD4-A8ED-DDC1478463AB}"/>
    <dgm:cxn modelId="{F14D12BF-7D7E-4014-A3BA-50B4A45A386B}" type="presOf" srcId="{AFE2ED6D-911B-486E-B558-AB5C32E0F7A9}" destId="{15B89378-13B0-450C-98CA-49C699474AA3}" srcOrd="0" destOrd="0" presId="urn:microsoft.com/office/officeart/2008/layout/SquareAccentList"/>
    <dgm:cxn modelId="{A35FCC01-E8D1-4C48-B917-5B2C3BBD0174}" srcId="{81139834-137C-499F-B0C6-81B2214E5AA8}" destId="{502153FE-9391-4F24-A92B-370BB52B37D3}" srcOrd="0" destOrd="0" parTransId="{76C04BB0-AACE-4A4F-93C4-3B4448065924}" sibTransId="{9A0D2C43-57BF-4654-8C85-773C42FB9963}"/>
    <dgm:cxn modelId="{DCA73FCA-E338-45CF-94C6-C52939718938}" type="presOf" srcId="{81139834-137C-499F-B0C6-81B2214E5AA8}" destId="{D2C494CD-AA25-4C4C-B943-BBA9DDD7CD5F}" srcOrd="0" destOrd="0" presId="urn:microsoft.com/office/officeart/2008/layout/SquareAccentList"/>
    <dgm:cxn modelId="{BDDBCEAE-97A5-46C6-93B5-B425734FC46F}" srcId="{EBB4082E-0975-412E-A7B5-46A23D690F72}" destId="{AFE2ED6D-911B-486E-B558-AB5C32E0F7A9}" srcOrd="0" destOrd="0" parTransId="{E6D39538-5962-402F-8BC7-B238CC2125E6}" sibTransId="{73B2C140-0DC6-46EC-AD7D-2B93C2550604}"/>
    <dgm:cxn modelId="{669A9581-994F-4DA9-BAD5-D0C4B104FC77}" type="presOf" srcId="{CEAA3AE2-EECD-43CE-ABFD-898F342BF267}" destId="{D490D804-2572-4BCE-9A87-08B2001FE31C}" srcOrd="0" destOrd="0" presId="urn:microsoft.com/office/officeart/2008/layout/SquareAccentList"/>
    <dgm:cxn modelId="{23509532-B5FF-4B50-92A5-9B206F14B63A}" type="presOf" srcId="{502153FE-9391-4F24-A92B-370BB52B37D3}" destId="{5BC475E9-58DC-4B0F-9A05-BD77B6A65CF3}" srcOrd="0" destOrd="0" presId="urn:microsoft.com/office/officeart/2008/layout/SquareAccentList"/>
    <dgm:cxn modelId="{43818E64-945F-451F-9857-8B35A83655CE}" type="presParOf" srcId="{F24B2B12-D4D5-4209-932B-D2F999D8D81B}" destId="{A7DE0AA8-6A55-4E7F-89A3-51104AF44085}" srcOrd="0" destOrd="0" presId="urn:microsoft.com/office/officeart/2008/layout/SquareAccentList"/>
    <dgm:cxn modelId="{FE45871C-FE6D-4B68-A5AB-C3EC7B84F0CE}" type="presParOf" srcId="{A7DE0AA8-6A55-4E7F-89A3-51104AF44085}" destId="{4B77206E-EDD8-4910-9C48-E40ADAFF0F2E}" srcOrd="0" destOrd="0" presId="urn:microsoft.com/office/officeart/2008/layout/SquareAccentList"/>
    <dgm:cxn modelId="{D5432E82-08E2-48D6-AD79-C256C8883C97}" type="presParOf" srcId="{4B77206E-EDD8-4910-9C48-E40ADAFF0F2E}" destId="{1AEF8F78-9BC2-4B49-B318-092B0101FF69}" srcOrd="0" destOrd="0" presId="urn:microsoft.com/office/officeart/2008/layout/SquareAccentList"/>
    <dgm:cxn modelId="{DB905917-BFEC-4CED-91F6-132209578344}" type="presParOf" srcId="{4B77206E-EDD8-4910-9C48-E40ADAFF0F2E}" destId="{CE7FC749-021E-44C9-819A-9091E91F38B5}" srcOrd="1" destOrd="0" presId="urn:microsoft.com/office/officeart/2008/layout/SquareAccentList"/>
    <dgm:cxn modelId="{EEC51C15-3478-4928-8C69-EA429D0A57D0}" type="presParOf" srcId="{4B77206E-EDD8-4910-9C48-E40ADAFF0F2E}" destId="{15B89378-13B0-450C-98CA-49C699474AA3}" srcOrd="2" destOrd="0" presId="urn:microsoft.com/office/officeart/2008/layout/SquareAccentList"/>
    <dgm:cxn modelId="{0340A229-8DE8-485B-AD37-17723BC2E337}" type="presParOf" srcId="{A7DE0AA8-6A55-4E7F-89A3-51104AF44085}" destId="{FD17C59C-8991-4641-9082-F96F95727511}" srcOrd="1" destOrd="0" presId="urn:microsoft.com/office/officeart/2008/layout/SquareAccentList"/>
    <dgm:cxn modelId="{D4FA87DB-228F-41AD-9003-4CE5B40AF5E0}" type="presParOf" srcId="{FD17C59C-8991-4641-9082-F96F95727511}" destId="{B9BA677A-978F-4629-8DF4-C0D961D250DD}" srcOrd="0" destOrd="0" presId="urn:microsoft.com/office/officeart/2008/layout/SquareAccentList"/>
    <dgm:cxn modelId="{52C12807-DC2F-4F76-9576-7C30C77D0EE1}" type="presParOf" srcId="{B9BA677A-978F-4629-8DF4-C0D961D250DD}" destId="{61FE9D7C-3465-42F7-8DC7-A677FBE86961}" srcOrd="0" destOrd="0" presId="urn:microsoft.com/office/officeart/2008/layout/SquareAccentList"/>
    <dgm:cxn modelId="{CB19F7DB-0432-4423-8E0C-265136CA69D3}" type="presParOf" srcId="{B9BA677A-978F-4629-8DF4-C0D961D250DD}" destId="{8CC16E85-F838-44BA-9CBA-932888E3FF4C}" srcOrd="1" destOrd="0" presId="urn:microsoft.com/office/officeart/2008/layout/SquareAccentList"/>
    <dgm:cxn modelId="{E635CDDC-2BDA-46B5-AE4D-972AE4D0F9E2}" type="presParOf" srcId="{FD17C59C-8991-4641-9082-F96F95727511}" destId="{4FA46204-E0FF-443E-91B0-B48AFBC0C463}" srcOrd="1" destOrd="0" presId="urn:microsoft.com/office/officeart/2008/layout/SquareAccentList"/>
    <dgm:cxn modelId="{C0672194-1B40-4161-8740-97C86B73ABE8}" type="presParOf" srcId="{4FA46204-E0FF-443E-91B0-B48AFBC0C463}" destId="{5D7B51F5-32EE-4D89-B9A5-54925955305E}" srcOrd="0" destOrd="0" presId="urn:microsoft.com/office/officeart/2008/layout/SquareAccentList"/>
    <dgm:cxn modelId="{8A528C14-30BF-4544-997C-1470C62A8AE4}" type="presParOf" srcId="{4FA46204-E0FF-443E-91B0-B48AFBC0C463}" destId="{D490D804-2572-4BCE-9A87-08B2001FE31C}" srcOrd="1" destOrd="0" presId="urn:microsoft.com/office/officeart/2008/layout/SquareAccentList"/>
    <dgm:cxn modelId="{1C73FA53-80BF-4AF2-B415-185B2582C0BD}" type="presParOf" srcId="{FD17C59C-8991-4641-9082-F96F95727511}" destId="{87B0BD84-6D10-453F-BF9D-6513A3E63FE9}" srcOrd="2" destOrd="0" presId="urn:microsoft.com/office/officeart/2008/layout/SquareAccentList"/>
    <dgm:cxn modelId="{CB007C7A-D49E-48FA-B0F0-DAFE2BC11BCF}" type="presParOf" srcId="{87B0BD84-6D10-453F-BF9D-6513A3E63FE9}" destId="{9477FFDE-75C7-4168-9038-A3328A33DE88}" srcOrd="0" destOrd="0" presId="urn:microsoft.com/office/officeart/2008/layout/SquareAccentList"/>
    <dgm:cxn modelId="{0F31B744-A11B-4A3D-ACE8-104AFCFDE1BE}" type="presParOf" srcId="{87B0BD84-6D10-453F-BF9D-6513A3E63FE9}" destId="{2BDAD523-06A5-4969-98CD-FA297B2A0E72}" srcOrd="1" destOrd="0" presId="urn:microsoft.com/office/officeart/2008/layout/SquareAccentList"/>
    <dgm:cxn modelId="{899AA1A6-79CD-4761-8AB6-23F9DDCBD458}" type="presParOf" srcId="{FD17C59C-8991-4641-9082-F96F95727511}" destId="{01CE9996-F67D-4EEB-8462-5F31B63809E3}" srcOrd="3" destOrd="0" presId="urn:microsoft.com/office/officeart/2008/layout/SquareAccentList"/>
    <dgm:cxn modelId="{49D212C5-8674-41D6-9FDB-DB6440466F51}" type="presParOf" srcId="{01CE9996-F67D-4EEB-8462-5F31B63809E3}" destId="{1359894A-9672-4EA9-8F7E-F23AB3D203BA}" srcOrd="0" destOrd="0" presId="urn:microsoft.com/office/officeart/2008/layout/SquareAccentList"/>
    <dgm:cxn modelId="{963CDCE7-39F3-4443-828B-EE3D16710C10}" type="presParOf" srcId="{01CE9996-F67D-4EEB-8462-5F31B63809E3}" destId="{A1E029D8-CB25-4308-B741-0068FE39439D}" srcOrd="1" destOrd="0" presId="urn:microsoft.com/office/officeart/2008/layout/SquareAccentList"/>
    <dgm:cxn modelId="{E95F0DD5-81D3-4396-9635-B3CDFFA0AEBB}" type="presParOf" srcId="{F24B2B12-D4D5-4209-932B-D2F999D8D81B}" destId="{1256BC34-11BE-45E4-B94F-A32AE5FE4202}" srcOrd="1" destOrd="0" presId="urn:microsoft.com/office/officeart/2008/layout/SquareAccentList"/>
    <dgm:cxn modelId="{DE05AEB8-777D-4A39-82AC-B4C54288AEA1}" type="presParOf" srcId="{1256BC34-11BE-45E4-B94F-A32AE5FE4202}" destId="{A7521D5A-B7A6-44CC-93AB-B7C52BF4850E}" srcOrd="0" destOrd="0" presId="urn:microsoft.com/office/officeart/2008/layout/SquareAccentList"/>
    <dgm:cxn modelId="{BC0EE3D1-FD14-44DF-BBB8-47915B135C09}" type="presParOf" srcId="{A7521D5A-B7A6-44CC-93AB-B7C52BF4850E}" destId="{4E61274E-7DA1-4773-ADCA-B781F63CBC1A}" srcOrd="0" destOrd="0" presId="urn:microsoft.com/office/officeart/2008/layout/SquareAccentList"/>
    <dgm:cxn modelId="{50E6DA2A-7030-47D5-89CD-4892054DB5A3}" type="presParOf" srcId="{A7521D5A-B7A6-44CC-93AB-B7C52BF4850E}" destId="{464448CA-4497-4E31-99DA-5A736390B78D}" srcOrd="1" destOrd="0" presId="urn:microsoft.com/office/officeart/2008/layout/SquareAccentList"/>
    <dgm:cxn modelId="{9F23FB2C-81E3-46CE-9A4D-5AA768E5F91A}" type="presParOf" srcId="{A7521D5A-B7A6-44CC-93AB-B7C52BF4850E}" destId="{D2C494CD-AA25-4C4C-B943-BBA9DDD7CD5F}" srcOrd="2" destOrd="0" presId="urn:microsoft.com/office/officeart/2008/layout/SquareAccentList"/>
    <dgm:cxn modelId="{F3DF11E9-CAEF-4C3F-B670-19238B5DA6D7}" type="presParOf" srcId="{1256BC34-11BE-45E4-B94F-A32AE5FE4202}" destId="{0AE6FC93-C620-4E44-B532-5135CEC80328}" srcOrd="1" destOrd="0" presId="urn:microsoft.com/office/officeart/2008/layout/SquareAccentList"/>
    <dgm:cxn modelId="{56DF7159-DDA2-4978-84FB-A1EBA95E5EB0}" type="presParOf" srcId="{0AE6FC93-C620-4E44-B532-5135CEC80328}" destId="{C067F055-DAD3-451E-B37F-1F35D5445E25}" srcOrd="0" destOrd="0" presId="urn:microsoft.com/office/officeart/2008/layout/SquareAccentList"/>
    <dgm:cxn modelId="{09EE7081-1400-48D8-AE72-5904EA446700}" type="presParOf" srcId="{C067F055-DAD3-451E-B37F-1F35D5445E25}" destId="{68398E6C-214C-43A2-9431-3BF01518A190}" srcOrd="0" destOrd="0" presId="urn:microsoft.com/office/officeart/2008/layout/SquareAccentList"/>
    <dgm:cxn modelId="{D82E7E33-4F15-4F35-86B0-565AAA459062}" type="presParOf" srcId="{C067F055-DAD3-451E-B37F-1F35D5445E25}" destId="{5BC475E9-58DC-4B0F-9A05-BD77B6A65CF3}" srcOrd="1" destOrd="0" presId="urn:microsoft.com/office/officeart/2008/layout/SquareAccentList"/>
    <dgm:cxn modelId="{6EE8F5FC-2F89-4365-A47A-44BFC969F81F}" type="presParOf" srcId="{0AE6FC93-C620-4E44-B532-5135CEC80328}" destId="{C319DBAA-E312-4565-A0B9-FD89C12E7760}" srcOrd="1" destOrd="0" presId="urn:microsoft.com/office/officeart/2008/layout/SquareAccentList"/>
    <dgm:cxn modelId="{4E699439-CE4C-4C12-ABF1-412A76854FAE}" type="presParOf" srcId="{C319DBAA-E312-4565-A0B9-FD89C12E7760}" destId="{66C8AE54-5B32-4D59-A2BE-E2A15FEA690B}" srcOrd="0" destOrd="0" presId="urn:microsoft.com/office/officeart/2008/layout/SquareAccentList"/>
    <dgm:cxn modelId="{71ABD2C5-A9C9-4CC7-BFE7-D405DDCD022E}" type="presParOf" srcId="{C319DBAA-E312-4565-A0B9-FD89C12E7760}" destId="{1BD810E4-415F-49C2-8AC2-43058E487E21}" srcOrd="1" destOrd="0" presId="urn:microsoft.com/office/officeart/2008/layout/SquareAccentList"/>
    <dgm:cxn modelId="{38E20FB7-166E-45F5-A199-73A1CFE78B80}" type="presParOf" srcId="{0AE6FC93-C620-4E44-B532-5135CEC80328}" destId="{4FBD0DA6-5484-48BA-8977-AF5C4951A0A5}" srcOrd="2" destOrd="0" presId="urn:microsoft.com/office/officeart/2008/layout/SquareAccentList"/>
    <dgm:cxn modelId="{4802B5F4-F8AA-44F6-8F5B-724D931E977F}" type="presParOf" srcId="{4FBD0DA6-5484-48BA-8977-AF5C4951A0A5}" destId="{3CBF5DC7-D2DE-415A-BF31-E7B25F3838D0}" srcOrd="0" destOrd="0" presId="urn:microsoft.com/office/officeart/2008/layout/SquareAccentList"/>
    <dgm:cxn modelId="{E83D8201-DE92-47BD-8FC9-D78CE9A70010}" type="presParOf" srcId="{4FBD0DA6-5484-48BA-8977-AF5C4951A0A5}" destId="{5F0A9AAE-54BA-46D0-BFFF-4161FA0F93D3}" srcOrd="1" destOrd="0" presId="urn:microsoft.com/office/officeart/2008/layout/SquareAccentList"/>
    <dgm:cxn modelId="{32528C85-B7B9-4297-A132-A4DAA66F2B24}" type="presParOf" srcId="{0AE6FC93-C620-4E44-B532-5135CEC80328}" destId="{14C4347A-DBBA-4883-B718-A9ABB7170F78}" srcOrd="3" destOrd="0" presId="urn:microsoft.com/office/officeart/2008/layout/SquareAccentList"/>
    <dgm:cxn modelId="{8AD90AF0-73D8-4631-8A67-53143B95A83F}" type="presParOf" srcId="{14C4347A-DBBA-4883-B718-A9ABB7170F78}" destId="{7EAA03A9-40A9-4886-B7E9-A02FA367FE72}" srcOrd="0" destOrd="0" presId="urn:microsoft.com/office/officeart/2008/layout/SquareAccentList"/>
    <dgm:cxn modelId="{02A7E523-E0C9-43C6-BA00-9022AB7E663A}" type="presParOf" srcId="{14C4347A-DBBA-4883-B718-A9ABB7170F78}" destId="{16E472F1-62A6-4361-9634-91605386E305}" srcOrd="1" destOrd="0" presId="urn:microsoft.com/office/officeart/2008/layout/SquareAccentList"/>
    <dgm:cxn modelId="{0C8813CF-192A-49AF-B76F-CC69DF04C7B6}" type="presParOf" srcId="{0AE6FC93-C620-4E44-B532-5135CEC80328}" destId="{A850BA22-9274-4B47-B232-0CB419A02315}" srcOrd="4" destOrd="0" presId="urn:microsoft.com/office/officeart/2008/layout/SquareAccentList"/>
    <dgm:cxn modelId="{EA2F59A2-BDD1-4E70-9040-E311F29EDA07}" type="presParOf" srcId="{A850BA22-9274-4B47-B232-0CB419A02315}" destId="{66F0CCE8-90F3-4BF3-9039-30D9C8AD03FD}" srcOrd="0" destOrd="0" presId="urn:microsoft.com/office/officeart/2008/layout/SquareAccentList"/>
    <dgm:cxn modelId="{1B96714C-F655-4CC1-A1C0-B80815474B14}" type="presParOf" srcId="{A850BA22-9274-4B47-B232-0CB419A02315}" destId="{F2408297-4881-46F7-9980-21C72BEE158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9754C5-FF5E-408E-B046-0D75A7D3DF0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BE2AB8-BE51-4909-A20E-411A2F53CAC9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3 </a:t>
          </a:r>
          <a:r>
            <a:rPr lang="en-US" b="1" dirty="0" err="1" smtClean="0">
              <a:solidFill>
                <a:srgbClr val="FF0000"/>
              </a:solidFill>
            </a:rPr>
            <a:t>mức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độ</a:t>
          </a:r>
          <a:endParaRPr lang="en-US" b="1" dirty="0">
            <a:solidFill>
              <a:srgbClr val="FF0000"/>
            </a:solidFill>
          </a:endParaRPr>
        </a:p>
      </dgm:t>
    </dgm:pt>
    <dgm:pt modelId="{2CF05ADB-5867-4B91-AFA5-258CFE67262A}" type="parTrans" cxnId="{E87B0986-D4D2-487D-B665-F5EB5B49BF23}">
      <dgm:prSet/>
      <dgm:spPr/>
      <dgm:t>
        <a:bodyPr/>
        <a:lstStyle/>
        <a:p>
          <a:endParaRPr lang="en-US"/>
        </a:p>
      </dgm:t>
    </dgm:pt>
    <dgm:pt modelId="{E97B9A32-0AC4-4D3D-85BC-4EAB722E445E}" type="sibTrans" cxnId="{E87B0986-D4D2-487D-B665-F5EB5B49BF23}">
      <dgm:prSet/>
      <dgm:spPr/>
      <dgm:t>
        <a:bodyPr/>
        <a:lstStyle/>
        <a:p>
          <a:endParaRPr lang="en-US"/>
        </a:p>
      </dgm:t>
    </dgm:pt>
    <dgm:pt modelId="{4ED98137-EBF5-4726-813B-CFED2275DCCD}">
      <dgm:prSet phldrT="[Text]" custT="1"/>
      <dgm:spPr/>
      <dgm:t>
        <a:bodyPr/>
        <a:lstStyle/>
        <a:p>
          <a:pPr algn="ctr"/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trên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chuẩn</a:t>
          </a:r>
          <a:endParaRPr lang="en-US" sz="2400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cao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nêu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chuẩn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kĩ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chương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môn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Tiếng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Việt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dành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tối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2400" dirty="0"/>
        </a:p>
      </dgm:t>
    </dgm:pt>
    <dgm:pt modelId="{DEFB6686-DE92-40F9-9F54-318569C1F822}" type="parTrans" cxnId="{90555FDC-CBEB-4FBA-8A2E-BAE75871E464}">
      <dgm:prSet/>
      <dgm:spPr/>
      <dgm:t>
        <a:bodyPr/>
        <a:lstStyle/>
        <a:p>
          <a:endParaRPr lang="en-US"/>
        </a:p>
      </dgm:t>
    </dgm:pt>
    <dgm:pt modelId="{A962C70A-284D-4DB0-ADF0-D097A66A3CE6}" type="sibTrans" cxnId="{90555FDC-CBEB-4FBA-8A2E-BAE75871E464}">
      <dgm:prSet/>
      <dgm:spPr/>
      <dgm:t>
        <a:bodyPr/>
        <a:lstStyle/>
        <a:p>
          <a:endParaRPr lang="en-US"/>
        </a:p>
      </dgm:t>
    </dgm:pt>
    <dgm:pt modelId="{0CA2FBBB-A517-4589-A55D-D873550B6CE9}">
      <dgm:prSet phldrT="[Text]" custT="1"/>
      <dgm:spPr/>
      <dgm:t>
        <a:bodyPr/>
        <a:lstStyle/>
        <a:p>
          <a:pPr algn="ctr"/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chuẩn</a:t>
          </a:r>
          <a:endParaRPr lang="en-US" sz="2400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bằng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nêu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chuẩn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kĩ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thấp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trên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chuẩn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2400" dirty="0"/>
        </a:p>
      </dgm:t>
    </dgm:pt>
    <dgm:pt modelId="{663187AF-038C-4145-A5CC-D87B90FC2486}" type="parTrans" cxnId="{0D24DD8E-5256-4B55-93DF-BEC0A5A92B05}">
      <dgm:prSet/>
      <dgm:spPr/>
      <dgm:t>
        <a:bodyPr/>
        <a:lstStyle/>
        <a:p>
          <a:endParaRPr lang="en-US"/>
        </a:p>
      </dgm:t>
    </dgm:pt>
    <dgm:pt modelId="{ADD2EBA8-2405-473E-B992-F60DBD5019AD}" type="sibTrans" cxnId="{0D24DD8E-5256-4B55-93DF-BEC0A5A92B05}">
      <dgm:prSet/>
      <dgm:spPr/>
      <dgm:t>
        <a:bodyPr/>
        <a:lstStyle/>
        <a:p>
          <a:endParaRPr lang="en-US"/>
        </a:p>
      </dgm:t>
    </dgm:pt>
    <dgm:pt modelId="{4F6C3B6B-D766-4640-8560-9E026EBA1AC8}">
      <dgm:prSet phldrT="[Text]" custT="1"/>
      <dgm:spPr/>
      <dgm:t>
        <a:bodyPr/>
        <a:lstStyle/>
        <a:p>
          <a:pPr algn="ctr"/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dưới</a:t>
          </a:r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chuẩn</a:t>
          </a:r>
          <a:endParaRPr lang="en-US" sz="2400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quả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thấp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hơn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nêu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chuẩn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kĩ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dành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cho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này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0 </a:t>
          </a:r>
          <a:endParaRPr lang="en-US" sz="2400" dirty="0"/>
        </a:p>
      </dgm:t>
    </dgm:pt>
    <dgm:pt modelId="{4229B54D-ACCC-4022-87B5-73B18C5F780E}" type="parTrans" cxnId="{C7A7EBF2-B638-4C40-98F5-EC7D8DFD1426}">
      <dgm:prSet/>
      <dgm:spPr/>
      <dgm:t>
        <a:bodyPr/>
        <a:lstStyle/>
        <a:p>
          <a:endParaRPr lang="en-US"/>
        </a:p>
      </dgm:t>
    </dgm:pt>
    <dgm:pt modelId="{14F93CD6-006B-47E3-A40D-1F51C31F6A15}" type="sibTrans" cxnId="{C7A7EBF2-B638-4C40-98F5-EC7D8DFD1426}">
      <dgm:prSet/>
      <dgm:spPr/>
      <dgm:t>
        <a:bodyPr/>
        <a:lstStyle/>
        <a:p>
          <a:endParaRPr lang="en-US"/>
        </a:p>
      </dgm:t>
    </dgm:pt>
    <dgm:pt modelId="{898A095F-9311-4855-8C55-228FE4C4D678}" type="pres">
      <dgm:prSet presAssocID="{819754C5-FF5E-408E-B046-0D75A7D3DF0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5E82C69-8C17-466D-BE48-640CC086DBDA}" type="pres">
      <dgm:prSet presAssocID="{1BBE2AB8-BE51-4909-A20E-411A2F53CAC9}" presName="roof" presStyleLbl="dkBgShp" presStyleIdx="0" presStyleCnt="2" custScaleY="48922"/>
      <dgm:spPr/>
      <dgm:t>
        <a:bodyPr/>
        <a:lstStyle/>
        <a:p>
          <a:endParaRPr lang="en-US"/>
        </a:p>
      </dgm:t>
    </dgm:pt>
    <dgm:pt modelId="{2C2AA875-B27E-47EC-87DF-04D85E68FAEE}" type="pres">
      <dgm:prSet presAssocID="{1BBE2AB8-BE51-4909-A20E-411A2F53CAC9}" presName="pillars" presStyleCnt="0"/>
      <dgm:spPr/>
    </dgm:pt>
    <dgm:pt modelId="{ED5130D0-8537-4536-9F1D-E5C4ADF7CFFF}" type="pres">
      <dgm:prSet presAssocID="{1BBE2AB8-BE51-4909-A20E-411A2F53CAC9}" presName="pillar1" presStyleLbl="node1" presStyleIdx="0" presStyleCnt="3" custScaleY="103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AF166-D53E-4A54-A55E-FCCCE6540899}" type="pres">
      <dgm:prSet presAssocID="{0CA2FBBB-A517-4589-A55D-D873550B6CE9}" presName="pillarX" presStyleLbl="node1" presStyleIdx="1" presStyleCnt="3" custScaleY="103043" custLinFactNeighborX="-49" custLinFactNeighborY="-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187D9-CE07-4664-AF57-E3E5F60F43D4}" type="pres">
      <dgm:prSet presAssocID="{4F6C3B6B-D766-4640-8560-9E026EBA1AC8}" presName="pillarX" presStyleLbl="node1" presStyleIdx="2" presStyleCnt="3" custScaleY="104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8B59F-B1EC-41B4-B6AC-E5769167A0CC}" type="pres">
      <dgm:prSet presAssocID="{1BBE2AB8-BE51-4909-A20E-411A2F53CAC9}" presName="base" presStyleLbl="dkBgShp" presStyleIdx="1" presStyleCnt="2"/>
      <dgm:spPr/>
    </dgm:pt>
  </dgm:ptLst>
  <dgm:cxnLst>
    <dgm:cxn modelId="{C7A7EBF2-B638-4C40-98F5-EC7D8DFD1426}" srcId="{1BBE2AB8-BE51-4909-A20E-411A2F53CAC9}" destId="{4F6C3B6B-D766-4640-8560-9E026EBA1AC8}" srcOrd="2" destOrd="0" parTransId="{4229B54D-ACCC-4022-87B5-73B18C5F780E}" sibTransId="{14F93CD6-006B-47E3-A40D-1F51C31F6A15}"/>
    <dgm:cxn modelId="{8DA885C8-3524-4A0E-BFF0-DDE05303A9DB}" type="presOf" srcId="{819754C5-FF5E-408E-B046-0D75A7D3DF01}" destId="{898A095F-9311-4855-8C55-228FE4C4D678}" srcOrd="0" destOrd="0" presId="urn:microsoft.com/office/officeart/2005/8/layout/hList3"/>
    <dgm:cxn modelId="{E87B0986-D4D2-487D-B665-F5EB5B49BF23}" srcId="{819754C5-FF5E-408E-B046-0D75A7D3DF01}" destId="{1BBE2AB8-BE51-4909-A20E-411A2F53CAC9}" srcOrd="0" destOrd="0" parTransId="{2CF05ADB-5867-4B91-AFA5-258CFE67262A}" sibTransId="{E97B9A32-0AC4-4D3D-85BC-4EAB722E445E}"/>
    <dgm:cxn modelId="{8EA37CEE-DE05-47E8-837B-C51A27CA182A}" type="presOf" srcId="{1BBE2AB8-BE51-4909-A20E-411A2F53CAC9}" destId="{95E82C69-8C17-466D-BE48-640CC086DBDA}" srcOrd="0" destOrd="0" presId="urn:microsoft.com/office/officeart/2005/8/layout/hList3"/>
    <dgm:cxn modelId="{0DDA6438-7494-4A4B-8D97-66F3C6B6C6F4}" type="presOf" srcId="{4F6C3B6B-D766-4640-8560-9E026EBA1AC8}" destId="{EA2187D9-CE07-4664-AF57-E3E5F60F43D4}" srcOrd="0" destOrd="0" presId="urn:microsoft.com/office/officeart/2005/8/layout/hList3"/>
    <dgm:cxn modelId="{0D24DD8E-5256-4B55-93DF-BEC0A5A92B05}" srcId="{1BBE2AB8-BE51-4909-A20E-411A2F53CAC9}" destId="{0CA2FBBB-A517-4589-A55D-D873550B6CE9}" srcOrd="1" destOrd="0" parTransId="{663187AF-038C-4145-A5CC-D87B90FC2486}" sibTransId="{ADD2EBA8-2405-473E-B992-F60DBD5019AD}"/>
    <dgm:cxn modelId="{90555FDC-CBEB-4FBA-8A2E-BAE75871E464}" srcId="{1BBE2AB8-BE51-4909-A20E-411A2F53CAC9}" destId="{4ED98137-EBF5-4726-813B-CFED2275DCCD}" srcOrd="0" destOrd="0" parTransId="{DEFB6686-DE92-40F9-9F54-318569C1F822}" sibTransId="{A962C70A-284D-4DB0-ADF0-D097A66A3CE6}"/>
    <dgm:cxn modelId="{D8481ECA-AB80-4F02-93FC-354BB2B1787E}" type="presOf" srcId="{4ED98137-EBF5-4726-813B-CFED2275DCCD}" destId="{ED5130D0-8537-4536-9F1D-E5C4ADF7CFFF}" srcOrd="0" destOrd="0" presId="urn:microsoft.com/office/officeart/2005/8/layout/hList3"/>
    <dgm:cxn modelId="{E3172D9B-F2C5-495D-99AD-19BEFCC47684}" type="presOf" srcId="{0CA2FBBB-A517-4589-A55D-D873550B6CE9}" destId="{4E4AF166-D53E-4A54-A55E-FCCCE6540899}" srcOrd="0" destOrd="0" presId="urn:microsoft.com/office/officeart/2005/8/layout/hList3"/>
    <dgm:cxn modelId="{4D270014-E1A5-43BB-9BDC-C3A3EAABDE61}" type="presParOf" srcId="{898A095F-9311-4855-8C55-228FE4C4D678}" destId="{95E82C69-8C17-466D-BE48-640CC086DBDA}" srcOrd="0" destOrd="0" presId="urn:microsoft.com/office/officeart/2005/8/layout/hList3"/>
    <dgm:cxn modelId="{7BB7B872-8220-4FD5-8CBE-A39C8AF3B6C7}" type="presParOf" srcId="{898A095F-9311-4855-8C55-228FE4C4D678}" destId="{2C2AA875-B27E-47EC-87DF-04D85E68FAEE}" srcOrd="1" destOrd="0" presId="urn:microsoft.com/office/officeart/2005/8/layout/hList3"/>
    <dgm:cxn modelId="{510F7B81-8EF1-4663-B8A0-7DAE870C7D05}" type="presParOf" srcId="{2C2AA875-B27E-47EC-87DF-04D85E68FAEE}" destId="{ED5130D0-8537-4536-9F1D-E5C4ADF7CFFF}" srcOrd="0" destOrd="0" presId="urn:microsoft.com/office/officeart/2005/8/layout/hList3"/>
    <dgm:cxn modelId="{D28592FD-00FC-4E9A-BEB8-E11FAE3979AD}" type="presParOf" srcId="{2C2AA875-B27E-47EC-87DF-04D85E68FAEE}" destId="{4E4AF166-D53E-4A54-A55E-FCCCE6540899}" srcOrd="1" destOrd="0" presId="urn:microsoft.com/office/officeart/2005/8/layout/hList3"/>
    <dgm:cxn modelId="{9A374091-B46E-47A6-A59D-6660C7A0F7F1}" type="presParOf" srcId="{2C2AA875-B27E-47EC-87DF-04D85E68FAEE}" destId="{EA2187D9-CE07-4664-AF57-E3E5F60F43D4}" srcOrd="2" destOrd="0" presId="urn:microsoft.com/office/officeart/2005/8/layout/hList3"/>
    <dgm:cxn modelId="{32C418A4-4398-485C-89D9-1F1A7B3F4C3A}" type="presParOf" srcId="{898A095F-9311-4855-8C55-228FE4C4D678}" destId="{9A88B59F-B1EC-41B4-B6AC-E5769167A0C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90BFB-8BFE-4701-B6A4-645979B4C9BB}">
      <dsp:nvSpPr>
        <dsp:cNvPr id="0" name=""/>
        <dsp:cNvSpPr/>
      </dsp:nvSpPr>
      <dsp:spPr>
        <a:xfrm>
          <a:off x="1025284" y="2262981"/>
          <a:ext cx="416017" cy="187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08" y="0"/>
              </a:lnTo>
              <a:lnTo>
                <a:pt x="208008" y="1873671"/>
              </a:lnTo>
              <a:lnTo>
                <a:pt x="416017" y="187367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85310" y="3151834"/>
        <a:ext cx="95965" cy="95965"/>
      </dsp:txXfrm>
    </dsp:sp>
    <dsp:sp modelId="{B5E6D3FD-D62F-4A1F-A8D5-21AAD479C823}">
      <dsp:nvSpPr>
        <dsp:cNvPr id="0" name=""/>
        <dsp:cNvSpPr/>
      </dsp:nvSpPr>
      <dsp:spPr>
        <a:xfrm>
          <a:off x="1025284" y="2262981"/>
          <a:ext cx="603346" cy="1093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673" y="0"/>
              </a:lnTo>
              <a:lnTo>
                <a:pt x="301673" y="1093194"/>
              </a:lnTo>
              <a:lnTo>
                <a:pt x="603346" y="10931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95741" y="2778362"/>
        <a:ext cx="62431" cy="62431"/>
      </dsp:txXfrm>
    </dsp:sp>
    <dsp:sp modelId="{AF89638F-C83A-44E7-A8F9-549139BD6254}">
      <dsp:nvSpPr>
        <dsp:cNvPr id="0" name=""/>
        <dsp:cNvSpPr/>
      </dsp:nvSpPr>
      <dsp:spPr>
        <a:xfrm>
          <a:off x="1025284" y="2262981"/>
          <a:ext cx="605537" cy="335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768" y="0"/>
              </a:lnTo>
              <a:lnTo>
                <a:pt x="302768" y="335496"/>
              </a:lnTo>
              <a:lnTo>
                <a:pt x="605537" y="3354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10746" y="2413422"/>
        <a:ext cx="34613" cy="34613"/>
      </dsp:txXfrm>
    </dsp:sp>
    <dsp:sp modelId="{E4F606AA-DE77-4AF3-9937-8D4789A59360}">
      <dsp:nvSpPr>
        <dsp:cNvPr id="0" name=""/>
        <dsp:cNvSpPr/>
      </dsp:nvSpPr>
      <dsp:spPr>
        <a:xfrm>
          <a:off x="1025284" y="1884278"/>
          <a:ext cx="409465" cy="378702"/>
        </a:xfrm>
        <a:custGeom>
          <a:avLst/>
          <a:gdLst/>
          <a:ahLst/>
          <a:cxnLst/>
          <a:rect l="0" t="0" r="0" b="0"/>
          <a:pathLst>
            <a:path>
              <a:moveTo>
                <a:pt x="0" y="378702"/>
              </a:moveTo>
              <a:lnTo>
                <a:pt x="204732" y="378702"/>
              </a:lnTo>
              <a:lnTo>
                <a:pt x="204732" y="0"/>
              </a:lnTo>
              <a:lnTo>
                <a:pt x="409465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16073" y="2059686"/>
        <a:ext cx="27887" cy="27887"/>
      </dsp:txXfrm>
    </dsp:sp>
    <dsp:sp modelId="{13750AC6-7A7B-44D5-998A-BEB238F40ECF}">
      <dsp:nvSpPr>
        <dsp:cNvPr id="0" name=""/>
        <dsp:cNvSpPr/>
      </dsp:nvSpPr>
      <dsp:spPr>
        <a:xfrm>
          <a:off x="1025284" y="1098835"/>
          <a:ext cx="481858" cy="1164145"/>
        </a:xfrm>
        <a:custGeom>
          <a:avLst/>
          <a:gdLst/>
          <a:ahLst/>
          <a:cxnLst/>
          <a:rect l="0" t="0" r="0" b="0"/>
          <a:pathLst>
            <a:path>
              <a:moveTo>
                <a:pt x="0" y="1164145"/>
              </a:moveTo>
              <a:lnTo>
                <a:pt x="240929" y="1164145"/>
              </a:lnTo>
              <a:lnTo>
                <a:pt x="240929" y="0"/>
              </a:lnTo>
              <a:lnTo>
                <a:pt x="481858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34715" y="1649410"/>
        <a:ext cx="62996" cy="62996"/>
      </dsp:txXfrm>
    </dsp:sp>
    <dsp:sp modelId="{30A9A767-1D48-48B9-AF98-73071422388A}">
      <dsp:nvSpPr>
        <dsp:cNvPr id="0" name=""/>
        <dsp:cNvSpPr/>
      </dsp:nvSpPr>
      <dsp:spPr>
        <a:xfrm>
          <a:off x="1025284" y="323816"/>
          <a:ext cx="409465" cy="1939164"/>
        </a:xfrm>
        <a:custGeom>
          <a:avLst/>
          <a:gdLst/>
          <a:ahLst/>
          <a:cxnLst/>
          <a:rect l="0" t="0" r="0" b="0"/>
          <a:pathLst>
            <a:path>
              <a:moveTo>
                <a:pt x="0" y="1939164"/>
              </a:moveTo>
              <a:lnTo>
                <a:pt x="204732" y="1939164"/>
              </a:lnTo>
              <a:lnTo>
                <a:pt x="204732" y="0"/>
              </a:lnTo>
              <a:lnTo>
                <a:pt x="409465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80468" y="1243850"/>
        <a:ext cx="99096" cy="99096"/>
      </dsp:txXfrm>
    </dsp:sp>
    <dsp:sp modelId="{45E0C21E-0872-4BD0-89D8-857B101C6E96}">
      <dsp:nvSpPr>
        <dsp:cNvPr id="0" name=""/>
        <dsp:cNvSpPr/>
      </dsp:nvSpPr>
      <dsp:spPr>
        <a:xfrm rot="16200000">
          <a:off x="-1126673" y="1753615"/>
          <a:ext cx="3285182" cy="1018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QUY TRÌNH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-1126673" y="1753615"/>
        <a:ext cx="3285182" cy="1018731"/>
      </dsp:txXfrm>
    </dsp:sp>
    <dsp:sp modelId="{FF1670D8-A7AF-495F-B19B-8C9D3D7ACE99}">
      <dsp:nvSpPr>
        <dsp:cNvPr id="0" name=""/>
        <dsp:cNvSpPr/>
      </dsp:nvSpPr>
      <dsp:spPr>
        <a:xfrm>
          <a:off x="1434749" y="11724"/>
          <a:ext cx="6668427" cy="62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BƯỚC 1</a:t>
          </a:r>
          <a:r>
            <a:rPr lang="en-US" sz="2000" kern="1200" dirty="0" smtClean="0"/>
            <a:t>: XÁC ĐỊNH MỤC ĐÍCH</a:t>
          </a:r>
          <a:endParaRPr lang="en-US" sz="2000" kern="1200" dirty="0"/>
        </a:p>
      </dsp:txBody>
      <dsp:txXfrm>
        <a:off x="1434749" y="11724"/>
        <a:ext cx="6668427" cy="624184"/>
      </dsp:txXfrm>
    </dsp:sp>
    <dsp:sp modelId="{AFF2C255-E73A-49DA-B831-10A1FE2D28AD}">
      <dsp:nvSpPr>
        <dsp:cNvPr id="0" name=""/>
        <dsp:cNvSpPr/>
      </dsp:nvSpPr>
      <dsp:spPr>
        <a:xfrm>
          <a:off x="1507142" y="786743"/>
          <a:ext cx="6587394" cy="62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BƯỚC 2:</a:t>
          </a:r>
          <a:r>
            <a:rPr lang="en-US" sz="2000" kern="1200" dirty="0" smtClean="0"/>
            <a:t> XÂY DỰNG NỘI DUNG ĐÁNH GIÁ VÀ MA TRẬN ĐỀ KIỂM TRA</a:t>
          </a:r>
          <a:endParaRPr lang="en-US" sz="2000" kern="1200" dirty="0"/>
        </a:p>
      </dsp:txBody>
      <dsp:txXfrm>
        <a:off x="1507142" y="786743"/>
        <a:ext cx="6587394" cy="624184"/>
      </dsp:txXfrm>
    </dsp:sp>
    <dsp:sp modelId="{00C6B416-F667-4138-AD20-866C71876F31}">
      <dsp:nvSpPr>
        <dsp:cNvPr id="0" name=""/>
        <dsp:cNvSpPr/>
      </dsp:nvSpPr>
      <dsp:spPr>
        <a:xfrm>
          <a:off x="1434749" y="1572186"/>
          <a:ext cx="6626559" cy="62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BƯỚC 3</a:t>
          </a:r>
          <a:r>
            <a:rPr lang="en-US" sz="2000" kern="1200" dirty="0" smtClean="0"/>
            <a:t>: XÂY DỰNG CÂU HỎI/ ĐÁP ÁN THEO MA TRẬN ĐỀ KIỂM TRA</a:t>
          </a:r>
          <a:endParaRPr lang="en-US" sz="2000" kern="1200" dirty="0"/>
        </a:p>
      </dsp:txBody>
      <dsp:txXfrm>
        <a:off x="1434749" y="1572186"/>
        <a:ext cx="6626559" cy="624184"/>
      </dsp:txXfrm>
    </dsp:sp>
    <dsp:sp modelId="{D1804F4F-8067-4EC3-8FEA-496F11A41903}">
      <dsp:nvSpPr>
        <dsp:cNvPr id="0" name=""/>
        <dsp:cNvSpPr/>
      </dsp:nvSpPr>
      <dsp:spPr>
        <a:xfrm>
          <a:off x="1630821" y="2286384"/>
          <a:ext cx="6459784" cy="62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BƯỚC 4:</a:t>
          </a:r>
          <a:r>
            <a:rPr lang="en-US" sz="2000" kern="1200" dirty="0" smtClean="0"/>
            <a:t> XÂY DỰNG ĐÁP ÁN TỪNG CÂU HỎI/ ĐÁP ÁN THEO MA TRẬN ĐỀ KIỂM TRA</a:t>
          </a:r>
          <a:endParaRPr lang="en-US" sz="2000" kern="1200" dirty="0"/>
        </a:p>
      </dsp:txBody>
      <dsp:txXfrm>
        <a:off x="1630821" y="2286384"/>
        <a:ext cx="6459784" cy="624184"/>
      </dsp:txXfrm>
    </dsp:sp>
    <dsp:sp modelId="{A954829B-B6EA-421D-997A-8DBCE79C6586}">
      <dsp:nvSpPr>
        <dsp:cNvPr id="0" name=""/>
        <dsp:cNvSpPr/>
      </dsp:nvSpPr>
      <dsp:spPr>
        <a:xfrm>
          <a:off x="1628631" y="3044082"/>
          <a:ext cx="6495366" cy="624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vi-VN" sz="2000" b="1" kern="1200" dirty="0" smtClean="0">
              <a:solidFill>
                <a:srgbClr val="FF0000"/>
              </a:solidFill>
            </a:rPr>
            <a:t>B</a:t>
          </a:r>
          <a:r>
            <a:rPr lang="en-US" sz="2000" b="1" kern="1200" dirty="0" smtClean="0">
              <a:solidFill>
                <a:srgbClr val="FF0000"/>
              </a:solidFill>
            </a:rPr>
            <a:t>ƯỚC 5</a:t>
          </a:r>
          <a:r>
            <a:rPr lang="en-US" sz="2000" kern="1200" dirty="0" smtClean="0"/>
            <a:t>: DỰ KIẾN ĐIỂM SỐ CHO CÁC CÂU HỎI/ ĐÁP ÁN THEO MA TRẬN ĐỀ KIỂM TRA</a:t>
          </a:r>
          <a:endParaRPr lang="en-US" sz="2000" kern="1200" dirty="0"/>
        </a:p>
      </dsp:txBody>
      <dsp:txXfrm>
        <a:off x="1628631" y="3044082"/>
        <a:ext cx="6495366" cy="624184"/>
      </dsp:txXfrm>
    </dsp:sp>
    <dsp:sp modelId="{55F172D0-1969-4542-BEA3-EF3009568EED}">
      <dsp:nvSpPr>
        <dsp:cNvPr id="0" name=""/>
        <dsp:cNvSpPr/>
      </dsp:nvSpPr>
      <dsp:spPr>
        <a:xfrm>
          <a:off x="1441301" y="3835973"/>
          <a:ext cx="6788298" cy="601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BƯỚC 6</a:t>
          </a:r>
          <a:r>
            <a:rPr lang="en-US" sz="2000" kern="1200" dirty="0" smtClean="0"/>
            <a:t>: THỬ NGHIỆM ĐỀ KIỂM TRA</a:t>
          </a:r>
          <a:endParaRPr lang="en-US" sz="2000" kern="1200" dirty="0"/>
        </a:p>
      </dsp:txBody>
      <dsp:txXfrm>
        <a:off x="1441301" y="3835973"/>
        <a:ext cx="6788298" cy="601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D4406-F9DB-4364-8B5D-5BCDAC325DE1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E1382-247C-4EAB-854C-C3B23F046B02}">
      <dsp:nvSpPr>
        <dsp:cNvPr id="0" name=""/>
        <dsp:cNvSpPr/>
      </dsp:nvSpPr>
      <dsp:spPr>
        <a:xfrm>
          <a:off x="411480" y="41420"/>
          <a:ext cx="774194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Thời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giá</a:t>
          </a:r>
          <a:endParaRPr lang="en-US" sz="3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60476" y="90416"/>
        <a:ext cx="7643954" cy="905688"/>
      </dsp:txXfrm>
    </dsp:sp>
    <dsp:sp modelId="{A5EDD52B-8205-4FBC-86E6-9EC31C731943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B5753-25BB-46F5-B560-6E204A533191}">
      <dsp:nvSpPr>
        <dsp:cNvPr id="0" name=""/>
        <dsp:cNvSpPr/>
      </dsp:nvSpPr>
      <dsp:spPr>
        <a:xfrm>
          <a:off x="411480" y="1583661"/>
          <a:ext cx="774194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kĩ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cần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giá</a:t>
          </a:r>
          <a:endParaRPr lang="en-US" sz="3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60476" y="1632657"/>
        <a:ext cx="7643954" cy="905688"/>
      </dsp:txXfrm>
    </dsp:sp>
    <dsp:sp modelId="{73F33421-12D0-48BE-99DE-DC3A39617020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2253C-DDD8-4CC4-80B0-E1E00DF80CDB}">
      <dsp:nvSpPr>
        <dsp:cNvPr id="0" name=""/>
        <dsp:cNvSpPr/>
      </dsp:nvSpPr>
      <dsp:spPr>
        <a:xfrm>
          <a:off x="411480" y="3125900"/>
          <a:ext cx="774194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phẩm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chất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cần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đánh</a:t>
          </a:r>
          <a:r>
            <a:rPr lang="en-US" sz="3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400" kern="1200" dirty="0" err="1" smtClean="0">
              <a:latin typeface="Times New Roman" pitchFamily="18" charset="0"/>
              <a:cs typeface="Times New Roman" pitchFamily="18" charset="0"/>
            </a:rPr>
            <a:t>giá</a:t>
          </a:r>
          <a:endParaRPr lang="en-US" sz="3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60476" y="3174896"/>
        <a:ext cx="7643954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B0B01-41AE-4F84-9C5A-C6B5B4BB342E}">
      <dsp:nvSpPr>
        <dsp:cNvPr id="0" name=""/>
        <dsp:cNvSpPr/>
      </dsp:nvSpPr>
      <dsp:spPr>
        <a:xfrm>
          <a:off x="1648162" y="1978"/>
          <a:ext cx="6275000" cy="2172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tiếng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hiểu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đúng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tả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đoạn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văn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theo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Nghe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hiểu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thành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ý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cá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8162" y="273544"/>
        <a:ext cx="5460301" cy="1629398"/>
      </dsp:txXfrm>
    </dsp:sp>
    <dsp:sp modelId="{5B6FDBFC-5170-493B-BBEC-8EB203DCF2F7}">
      <dsp:nvSpPr>
        <dsp:cNvPr id="0" name=""/>
        <dsp:cNvSpPr/>
      </dsp:nvSpPr>
      <dsp:spPr>
        <a:xfrm>
          <a:off x="230236" y="342095"/>
          <a:ext cx="1417925" cy="1492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KĨ NĂNG</a:t>
          </a:r>
          <a:endParaRPr lang="en-US" sz="2800" kern="1200" dirty="0"/>
        </a:p>
      </dsp:txBody>
      <dsp:txXfrm>
        <a:off x="299453" y="411312"/>
        <a:ext cx="1279491" cy="1353863"/>
      </dsp:txXfrm>
    </dsp:sp>
    <dsp:sp modelId="{F2A4CC89-87AD-4C59-9603-0FF85B10ADCE}">
      <dsp:nvSpPr>
        <dsp:cNvPr id="0" name=""/>
        <dsp:cNvSpPr/>
      </dsp:nvSpPr>
      <dsp:spPr>
        <a:xfrm>
          <a:off x="1648137" y="2323739"/>
          <a:ext cx="6425870" cy="25177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giản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về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giản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về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lời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trần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thuật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8137" y="2638457"/>
        <a:ext cx="5481716" cy="1888308"/>
      </dsp:txXfrm>
    </dsp:sp>
    <dsp:sp modelId="{E072B14D-4F42-46AF-8895-A0E8D7078838}">
      <dsp:nvSpPr>
        <dsp:cNvPr id="0" name=""/>
        <dsp:cNvSpPr/>
      </dsp:nvSpPr>
      <dsp:spPr>
        <a:xfrm>
          <a:off x="79391" y="2836462"/>
          <a:ext cx="1568746" cy="1492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KIẾN THỨC</a:t>
          </a:r>
          <a:endParaRPr lang="en-US" sz="2800" kern="1200" dirty="0"/>
        </a:p>
      </dsp:txBody>
      <dsp:txXfrm>
        <a:off x="152239" y="2909310"/>
        <a:ext cx="1423050" cy="1346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B336F6-1238-400D-89DB-B455F3FF3FA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F7DFA3-8AE4-4AA9-A674-00C40B562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534400" cy="2515562"/>
          </a:xfrm>
        </p:spPr>
        <p:txBody>
          <a:bodyPr>
            <a:normAutofit fontScale="90000"/>
          </a:bodyPr>
          <a:lstStyle/>
          <a:p>
            <a:pPr indent="457200" algn="ctr">
              <a:lnSpc>
                <a:spcPct val="130000"/>
              </a:lnSpc>
            </a:pPr>
            <a:r>
              <a:rPr lang="en-US" sz="5300" dirty="0" smtClean="0">
                <a:solidFill>
                  <a:srgbClr val="002060"/>
                </a:solidFill>
                <a:effectLst/>
                <a:latin typeface="Times New Roman"/>
              </a:rPr>
              <a:t/>
            </a:r>
            <a:br>
              <a:rPr lang="en-US" sz="5300" dirty="0" smtClean="0">
                <a:solidFill>
                  <a:srgbClr val="002060"/>
                </a:solidFill>
                <a:effectLst/>
                <a:latin typeface="Times New Roman"/>
              </a:rPr>
            </a:br>
            <a:r>
              <a:rPr lang="en-US" sz="5300" dirty="0">
                <a:solidFill>
                  <a:srgbClr val="002060"/>
                </a:solidFill>
                <a:effectLst/>
                <a:latin typeface="Times New Roman"/>
              </a:rPr>
              <a:t/>
            </a:r>
            <a:br>
              <a:rPr lang="en-US" sz="5300" dirty="0">
                <a:solidFill>
                  <a:srgbClr val="002060"/>
                </a:solidFill>
                <a:effectLst/>
                <a:latin typeface="Times New Roman"/>
              </a:rPr>
            </a:br>
            <a:r>
              <a:rPr lang="en-US" sz="5300" dirty="0" smtClean="0">
                <a:solidFill>
                  <a:srgbClr val="002060"/>
                </a:solidFill>
                <a:effectLst/>
                <a:latin typeface="Times New Roman"/>
              </a:rPr>
              <a:t/>
            </a:r>
            <a:br>
              <a:rPr lang="en-US" sz="5300" dirty="0" smtClean="0">
                <a:solidFill>
                  <a:srgbClr val="002060"/>
                </a:solidFill>
                <a:effectLst/>
                <a:latin typeface="Times New Roman"/>
              </a:rPr>
            </a:br>
            <a:r>
              <a:rPr lang="en-US" sz="3600" dirty="0" smtClean="0">
                <a:solidFill>
                  <a:schemeClr val="accent2"/>
                </a:solidFill>
                <a:effectLst/>
                <a:latin typeface="Times New Roman"/>
              </a:rPr>
              <a:t>HƯỚNG </a:t>
            </a:r>
            <a:r>
              <a:rPr lang="en-US" sz="3600" dirty="0">
                <a:solidFill>
                  <a:schemeClr val="accent2"/>
                </a:solidFill>
                <a:effectLst/>
                <a:latin typeface="Times New Roman"/>
              </a:rPr>
              <a:t>DẪN KIỂM </a:t>
            </a:r>
            <a:r>
              <a:rPr lang="en-US" sz="3600" dirty="0" smtClean="0">
                <a:solidFill>
                  <a:schemeClr val="accent2"/>
                </a:solidFill>
                <a:effectLst/>
                <a:latin typeface="Times New Roman"/>
              </a:rPr>
              <a:t>TRA ĐỊNH KÌ</a:t>
            </a:r>
            <a:br>
              <a:rPr lang="en-US" sz="3600" dirty="0" smtClean="0">
                <a:solidFill>
                  <a:schemeClr val="accent2"/>
                </a:solidFill>
                <a:effectLst/>
                <a:latin typeface="Times New Roman"/>
              </a:rPr>
            </a:br>
            <a:r>
              <a:rPr lang="en-US" sz="3600" dirty="0" smtClean="0">
                <a:solidFill>
                  <a:schemeClr val="accent2"/>
                </a:solidFill>
                <a:effectLst/>
                <a:latin typeface="Times New Roman"/>
              </a:rPr>
              <a:t>THEO </a:t>
            </a:r>
            <a:r>
              <a:rPr lang="en-US" sz="3600" dirty="0">
                <a:solidFill>
                  <a:schemeClr val="accent2"/>
                </a:solidFill>
                <a:effectLst/>
                <a:latin typeface="Times New Roman"/>
              </a:rPr>
              <a:t>THÔNG TƯ </a:t>
            </a:r>
            <a:r>
              <a:rPr lang="en-US" sz="3600" dirty="0" smtClean="0">
                <a:solidFill>
                  <a:schemeClr val="accent2"/>
                </a:solidFill>
                <a:effectLst/>
                <a:latin typeface="Times New Roman"/>
              </a:rPr>
              <a:t>22</a:t>
            </a:r>
            <a:r>
              <a:rPr lang="vi-VN" sz="3600" dirty="0" smtClean="0">
                <a:solidFill>
                  <a:schemeClr val="accent2"/>
                </a:solidFill>
                <a:effectLst/>
                <a:latin typeface="Times New Roman"/>
              </a:rPr>
              <a:t>/2016</a:t>
            </a:r>
            <a:r>
              <a:rPr lang="en-US" sz="3600" dirty="0">
                <a:solidFill>
                  <a:schemeClr val="accent2"/>
                </a:solidFill>
                <a:effectLst/>
              </a:rPr>
              <a:t/>
            </a:r>
            <a:br>
              <a:rPr lang="en-US" sz="3600" dirty="0">
                <a:solidFill>
                  <a:schemeClr val="accent2"/>
                </a:solidFill>
                <a:effectLst/>
              </a:rPr>
            </a:b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vi-VN" i="1" dirty="0" smtClean="0">
                <a:solidFill>
                  <a:srgbClr val="002060"/>
                </a:solidFill>
              </a:rPr>
              <a:t>Môn: Tiếng Việt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endParaRPr lang="en-US" i="1" dirty="0" smtClean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09728" indent="0" algn="just">
              <a:buNone/>
            </a:pP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a, b, c, 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non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/>
              <a:t>	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KIẾN THỨC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4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a) Cho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hay.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KIẾN 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THỨC TIẾNG VIỆT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049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(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3000" i="1" u="sng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u="sng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000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u="sng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u="sng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Nhung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…....................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…...................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mướt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) Ba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….....................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d)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 ..................…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KIẾN THỨC 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135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KIẾN THỨC 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8535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AutoNum type="arabicParenBoth"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?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66928" indent="-457200" algn="just">
              <a:buAutoNum type="arabicParenBoth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?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KIỂM TRA KẾT QUẢ</a:t>
            </a:r>
            <a:b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 HIỂU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5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Mai ?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xóc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?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3)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KIỂM TRA KẾT QUẢ</a:t>
            </a:r>
            <a:b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ĐỌC HIỂU </a:t>
            </a:r>
            <a:b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1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: HS 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(1) Theo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 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4).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 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4)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KIỂM TRA KẾT QUẢ</a:t>
            </a:r>
            <a:b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ĐỌC HIỂU </a:t>
            </a:r>
            <a:b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49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HS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5)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5).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XÂY DỰNG MỨC ĐỘ KIỂM TRA KẾT QUẢ</a:t>
            </a:r>
            <a:b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ĐỌC HIỂU </a:t>
            </a:r>
            <a:br>
              <a:rPr lang="en-US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305800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766873"/>
              </p:ext>
            </p:extLst>
          </p:nvPr>
        </p:nvGraphicFramePr>
        <p:xfrm>
          <a:off x="457200" y="1447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4"/>
                </a:solidFill>
              </a:rPr>
              <a:t>A . HƯỚNG </a:t>
            </a:r>
            <a:r>
              <a:rPr lang="en-US" sz="4400" dirty="0">
                <a:solidFill>
                  <a:schemeClr val="accent4"/>
                </a:solidFill>
              </a:rPr>
              <a:t>DẪN </a:t>
            </a:r>
            <a:r>
              <a:rPr lang="en-US" sz="4400" dirty="0" smtClean="0">
                <a:solidFill>
                  <a:schemeClr val="accent4"/>
                </a:solidFill>
              </a:rPr>
              <a:t>CHUNG</a:t>
            </a:r>
            <a:br>
              <a:rPr lang="en-US" sz="4400" dirty="0" smtClean="0">
                <a:solidFill>
                  <a:schemeClr val="accent4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I. QUY TRÌNH RA ĐỀ KIỂM TRA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1554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06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149023"/>
              </p:ext>
            </p:extLst>
          </p:nvPr>
        </p:nvGraphicFramePr>
        <p:xfrm>
          <a:off x="457200" y="1481138"/>
          <a:ext cx="8153400" cy="4843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Ví</a:t>
            </a:r>
            <a:r>
              <a:rPr lang="en-US" sz="3200" dirty="0"/>
              <a:t> </a:t>
            </a:r>
            <a:r>
              <a:rPr lang="en-US" sz="3200" dirty="0" err="1"/>
              <a:t>dụ</a:t>
            </a:r>
            <a:r>
              <a:rPr lang="en-US" sz="3200" dirty="0"/>
              <a:t>:  </a:t>
            </a:r>
            <a:r>
              <a:rPr lang="en-US" sz="3200" dirty="0" err="1"/>
              <a:t>Xác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đề</a:t>
            </a:r>
            <a:r>
              <a:rPr lang="en-US" sz="3200" dirty="0"/>
              <a:t> </a:t>
            </a:r>
            <a:r>
              <a:rPr lang="en-US" sz="3200" dirty="0" err="1"/>
              <a:t>kiểm</a:t>
            </a:r>
            <a:r>
              <a:rPr lang="en-US" sz="3200" dirty="0"/>
              <a:t> </a:t>
            </a:r>
            <a:r>
              <a:rPr lang="en-US" sz="3200" dirty="0" err="1"/>
              <a:t>tra</a:t>
            </a:r>
            <a:r>
              <a:rPr lang="en-US" sz="3200" dirty="0"/>
              <a:t> </a:t>
            </a:r>
            <a:r>
              <a:rPr lang="en-US" sz="3200" dirty="0" err="1"/>
              <a:t>đánh</a:t>
            </a:r>
            <a:r>
              <a:rPr lang="en-US" sz="3200" dirty="0"/>
              <a:t> </a:t>
            </a:r>
            <a:r>
              <a:rPr lang="en-US" sz="3200" dirty="0" err="1"/>
              <a:t>giá</a:t>
            </a: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/>
              <a:t>kì</a:t>
            </a:r>
            <a:r>
              <a:rPr lang="en-US" sz="3200" dirty="0"/>
              <a:t> II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lớp</a:t>
            </a:r>
            <a:r>
              <a:rPr lang="en-US" sz="3200" dirty="0"/>
              <a:t> 2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1000" y="228600"/>
            <a:ext cx="8229600" cy="1295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865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97984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FF0000"/>
                </a:solidFill>
              </a:rPr>
              <a:t>I. QUY TRÌNH RA ĐỀ KIỂM TRA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>
                <a:solidFill>
                  <a:srgbClr val="FF0000"/>
                </a:solidFill>
              </a:rPr>
              <a:t/>
            </a:r>
            <a:br>
              <a:rPr lang="en-US" sz="6600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0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QUY TRÌNH RA ĐỀ KIỂM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3.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534399" cy="558641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5" name="Title 2"/>
          <p:cNvSpPr txBox="1">
            <a:spLocks/>
          </p:cNvSpPr>
          <p:nvPr/>
        </p:nvSpPr>
        <p:spPr>
          <a:xfrm>
            <a:off x="504091" y="647700"/>
            <a:ext cx="8229600" cy="6858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981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77436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QUY TRÌNH RA ĐỀ KIỂM TRA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04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228600"/>
            <a:ext cx="8229600" cy="9445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QUY TRÌNH RA ĐỀ KIỂM TRA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1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1"/>
            <a:ext cx="6629400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II. XÂY DỰNG MỨC ĐỘ KIẾN THỨC VÀ ĐỌC HIỂU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THANG ĐO CẤP ĐỘ TƯ DUY BLOOM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48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1473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   HƯỚNG DẪN KIỂM TRA ĐỊNH KÌ THEO THÔNG TƯ 22/2016 </vt:lpstr>
      <vt:lpstr>A . HƯỚNG DẪN CHUNG I. QUY TRÌNH RA ĐỀ KIỂM TRA </vt:lpstr>
      <vt:lpstr>Bước 1: Xác định mục đích đánh giá </vt:lpstr>
      <vt:lpstr>Ví dụ:  Xác định đề kiểm tra đánh giá     học kì II của lớp 2</vt:lpstr>
      <vt:lpstr>I. QUY TRÌNH RA ĐỀ KIỂM TRA Bước 2: Xây dựng nội dung đánh giá và ma trận đề kiểm tra  </vt:lpstr>
      <vt:lpstr>I. QUY TRÌNH RA ĐỀ KIỂM TRA Bước 3. Biên soạn câu hỏi / bài tập theo ma trận   </vt:lpstr>
      <vt:lpstr>I. QUY TRÌNH RA ĐỀ KIỂM TRA Bước 4: Biên soạn đáp án của từng câu hỏi/bài tập </vt:lpstr>
      <vt:lpstr>PowerPoint Presentation</vt:lpstr>
      <vt:lpstr>II. XÂY DỰNG MỨC ĐỘ KIẾN THỨC VÀ ĐỌC HIỂU  THANG ĐO CẤP ĐỘ TƯ DUY BLOOM</vt:lpstr>
      <vt:lpstr>1. XÂY DỰNG MỨC ĐỘ KIẾN THỨC TIẾNG VIỆT</vt:lpstr>
      <vt:lpstr>1. XÂY DỰNG MỨC ĐỘ KIẾN THỨC TIẾNG VIỆT</vt:lpstr>
      <vt:lpstr>1. XÂY DỰNG MỨC ĐỘ KIẾN THỨC TIẾNG VIỆT</vt:lpstr>
      <vt:lpstr>1. XÂY DỰNG MỨC ĐỘ KIẾN THỨC TIẾNG VIỆT</vt:lpstr>
      <vt:lpstr>  2. XÂY DỰNG MỨC ĐỘ KIỂM TRA KẾT QUẢ  ĐỌC HIỂU    </vt:lpstr>
      <vt:lpstr>2. XÂY DỰNG MỨC ĐỘ KIỂM TRA KẾT QUẢ  ĐỌC HIỂU   </vt:lpstr>
      <vt:lpstr>2. XÂY DỰNG MỨC ĐỘ KIỂM TRA KẾT QUẢ  ĐỌC HIỂU   </vt:lpstr>
      <vt:lpstr>2. XÂY DỰNG MỨC ĐỘ KIỂM TRA KẾT QUẢ  ĐỌC HIỂU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KIỂM TRA ĐỊNH KÌ TIẾNG VIỆT 1 - CGD  THEO THÔNG TƯ 22</dc:title>
  <dc:creator>Windows User</dc:creator>
  <cp:lastModifiedBy>ADMIN</cp:lastModifiedBy>
  <cp:revision>51</cp:revision>
  <dcterms:created xsi:type="dcterms:W3CDTF">2017-11-11T20:35:02Z</dcterms:created>
  <dcterms:modified xsi:type="dcterms:W3CDTF">2018-08-16T09:25:14Z</dcterms:modified>
</cp:coreProperties>
</file>