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6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7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8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9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0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1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2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3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4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15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16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7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18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19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20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21.xml" ContentType="application/vnd.openxmlformats-officedocument.presentationml.notesSl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22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23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24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25.xml" ContentType="application/vnd.openxmlformats-officedocument.presentationml.notesSl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26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1" r:id="rId3"/>
    <p:sldId id="314" r:id="rId4"/>
    <p:sldId id="310" r:id="rId5"/>
    <p:sldId id="294" r:id="rId6"/>
    <p:sldId id="295" r:id="rId7"/>
    <p:sldId id="343" r:id="rId8"/>
    <p:sldId id="344" r:id="rId9"/>
    <p:sldId id="323" r:id="rId10"/>
    <p:sldId id="300" r:id="rId11"/>
    <p:sldId id="324" r:id="rId12"/>
    <p:sldId id="304" r:id="rId13"/>
    <p:sldId id="330" r:id="rId14"/>
    <p:sldId id="350" r:id="rId15"/>
    <p:sldId id="351" r:id="rId16"/>
    <p:sldId id="333" r:id="rId17"/>
    <p:sldId id="352" r:id="rId18"/>
    <p:sldId id="335" r:id="rId19"/>
    <p:sldId id="353" r:id="rId20"/>
    <p:sldId id="357" r:id="rId21"/>
    <p:sldId id="355" r:id="rId22"/>
    <p:sldId id="348" r:id="rId23"/>
    <p:sldId id="356" r:id="rId24"/>
    <p:sldId id="338" r:id="rId25"/>
    <p:sldId id="281" r:id="rId26"/>
    <p:sldId id="341" r:id="rId27"/>
    <p:sldId id="329" r:id="rId28"/>
    <p:sldId id="328" r:id="rId29"/>
    <p:sldId id="347" r:id="rId30"/>
    <p:sldId id="339" r:id="rId31"/>
  </p:sldIdLst>
  <p:sldSz cx="9144000" cy="6858000" type="screen4x3"/>
  <p:notesSz cx="6858000" cy="9144000"/>
  <p:custDataLst>
    <p:tags r:id="rId33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1D8CCE-13C5-497D-B172-2DCBDFB48473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838C56-64C6-4C8B-9E9A-88E858AEC23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320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139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1436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869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361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65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831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659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6478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659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513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65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193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659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659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376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659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9680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2560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65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046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058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98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91860-9915-4114-9C0F-2BD65828B33F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48548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3560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91860-9915-4114-9C0F-2BD65828B33F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63642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38C56-64C6-4C8B-9E9A-88E858AEC23B}" type="slidenum">
              <a:rPr lang="vi-VN" smtClean="0"/>
              <a:pPr>
                <a:defRPr/>
              </a:pPr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663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A2C4-58E9-4D1D-82C6-4EED78B421AF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0472-8F38-4AC7-9283-388F454E536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477A-484D-4115-8ECB-5474247830A7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0E80-31C4-4AE4-9D12-4A61CF833B0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7C2A-DD7B-4314-BA08-D546A33824D5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BBC0-CD93-4AD2-8CB1-2CFBCCA8C6B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7A5E-26FF-47F7-BB7D-8F7BC21DA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988B-8ADE-45F9-B104-DFA8B801F291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ED6F-1F6A-47E2-942C-6BD7BF60F88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86A8-4335-48A1-A5AA-BDE47B2B8D96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A08A-FEE4-455E-913B-ECB2EE32D3F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A41D-3158-4E81-B310-BCE3BF387D75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365-A67C-4966-9117-835DFC68274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6A74-578A-4BDE-A452-1AED22B8155E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336E-CD79-4AF5-A1F7-4730F474F0A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14D3-D314-4493-B589-5A0EBDCE227A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7FC6-3DFA-42AF-BD40-F31E72AB7AB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EF88-C631-4783-B247-4990693ABDB8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36B6-DCC8-4AB5-8535-A35478145B2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9B11-1026-40D7-B70E-B91DFA4BA1C8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317F-7052-4938-9954-628012BA152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6AA1F-8B41-4E6D-A66C-7A47FC386D2A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EF32-275B-4E9E-9BA2-DFC18CB85E9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B6295-007A-4A26-B6AB-3A9531879AA5}" type="datetimeFigureOut">
              <a:rPr lang="vi-VN"/>
              <a:pPr>
                <a:defRPr/>
              </a:pPr>
              <a:t>21/04/2018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3BB21-73B6-4C1C-94E4-5E58E44212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6" Type="http://schemas.openxmlformats.org/officeDocument/2006/relationships/image" Target="../media/image3.gif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image" Target="../media/image2.jpeg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oleObject" Target="../embeddings/oleObject7.bin"/><Relationship Id="rId3" Type="http://schemas.openxmlformats.org/officeDocument/2006/relationships/tags" Target="../tags/tag173.xml"/><Relationship Id="rId21" Type="http://schemas.openxmlformats.org/officeDocument/2006/relationships/oleObject" Target="../embeddings/oleObject8.bin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image" Target="../media/image8.wmf"/><Relationship Id="rId2" Type="http://schemas.openxmlformats.org/officeDocument/2006/relationships/tags" Target="../tags/tag172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11.gif"/><Relationship Id="rId1" Type="http://schemas.openxmlformats.org/officeDocument/2006/relationships/vmlDrawing" Target="../drawings/vmlDrawing3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180.xml"/><Relationship Id="rId19" Type="http://schemas.openxmlformats.org/officeDocument/2006/relationships/image" Target="../media/image9.wmf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image" Target="../media/image7.emf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185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oleObject" Target="../embeddings/oleObject10.bin"/><Relationship Id="rId3" Type="http://schemas.openxmlformats.org/officeDocument/2006/relationships/tags" Target="../tags/tag20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image" Target="../media/image8.wmf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29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oleObject" Target="../embeddings/oleObject9.bin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image" Target="../media/image14.gif"/><Relationship Id="rId28" Type="http://schemas.openxmlformats.org/officeDocument/2006/relationships/image" Target="../media/image11.gif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image" Target="../media/image15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notesSlide" Target="../notesSlides/notesSlide10.xml"/><Relationship Id="rId27" Type="http://schemas.openxmlformats.org/officeDocument/2006/relationships/image" Target="../media/image9.wmf"/><Relationship Id="rId30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3" Type="http://schemas.openxmlformats.org/officeDocument/2006/relationships/tags" Target="../tags/tag220.xml"/><Relationship Id="rId21" Type="http://schemas.openxmlformats.org/officeDocument/2006/relationships/notesSlide" Target="../notesSlides/notesSlide11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image" Target="../media/image13.emf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3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5.v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oleObject" Target="../embeddings/oleObject13.bin"/><Relationship Id="rId10" Type="http://schemas.openxmlformats.org/officeDocument/2006/relationships/tags" Target="../tags/tag245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image" Target="../media/image12.emf"/><Relationship Id="rId3" Type="http://schemas.openxmlformats.org/officeDocument/2006/relationships/tags" Target="../tags/tag249.xml"/><Relationship Id="rId21" Type="http://schemas.openxmlformats.org/officeDocument/2006/relationships/tags" Target="../tags/tag267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notesSlide" Target="../notesSlides/notesSlide12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tags" Target="../tags/tag266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Relationship Id="rId27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image" Target="../media/image8.wmf"/><Relationship Id="rId3" Type="http://schemas.openxmlformats.org/officeDocument/2006/relationships/tags" Target="../tags/tag271.xml"/><Relationship Id="rId21" Type="http://schemas.openxmlformats.org/officeDocument/2006/relationships/tags" Target="../tags/tag289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oleObject" Target="../embeddings/oleObject14.bin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29" Type="http://schemas.openxmlformats.org/officeDocument/2006/relationships/image" Target="../media/image11.gif"/><Relationship Id="rId1" Type="http://schemas.openxmlformats.org/officeDocument/2006/relationships/vmlDrawing" Target="../drawings/vmlDrawing6.v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image" Target="../media/image14.gif"/><Relationship Id="rId32" Type="http://schemas.openxmlformats.org/officeDocument/2006/relationships/image" Target="../media/image15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notesSlide" Target="../notesSlides/notesSlide13.xml"/><Relationship Id="rId28" Type="http://schemas.openxmlformats.org/officeDocument/2006/relationships/image" Target="../media/image9.wmf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image" Target="../media/image10.wmf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slideLayout" Target="../slideLayouts/slideLayout2.xml"/><Relationship Id="rId27" Type="http://schemas.openxmlformats.org/officeDocument/2006/relationships/oleObject" Target="../embeddings/oleObject15.bin"/><Relationship Id="rId30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notesSlide" Target="../notesSlides/notesSlide14.xml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10" Type="http://schemas.openxmlformats.org/officeDocument/2006/relationships/tags" Target="../tags/tag299.xml"/><Relationship Id="rId19" Type="http://schemas.openxmlformats.org/officeDocument/2006/relationships/image" Target="../media/image7.emf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07.xml"/><Relationship Id="rId21" Type="http://schemas.openxmlformats.org/officeDocument/2006/relationships/tags" Target="../tags/tag325.xml"/><Relationship Id="rId34" Type="http://schemas.openxmlformats.org/officeDocument/2006/relationships/oleObject" Target="../embeddings/oleObject19.bin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33" Type="http://schemas.openxmlformats.org/officeDocument/2006/relationships/image" Target="../media/image11.gif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7.v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32" Type="http://schemas.openxmlformats.org/officeDocument/2006/relationships/image" Target="../media/image9.wmf"/><Relationship Id="rId37" Type="http://schemas.openxmlformats.org/officeDocument/2006/relationships/image" Target="../media/image16.jpe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image" Target="../media/image14.gif"/><Relationship Id="rId36" Type="http://schemas.openxmlformats.org/officeDocument/2006/relationships/image" Target="../media/image15.png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oleObject" Target="../embeddings/oleObject18.bin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notesSlide" Target="../notesSlides/notesSlide15.xml"/><Relationship Id="rId30" Type="http://schemas.openxmlformats.org/officeDocument/2006/relationships/image" Target="../media/image8.wmf"/><Relationship Id="rId35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8.wmf"/><Relationship Id="rId3" Type="http://schemas.openxmlformats.org/officeDocument/2006/relationships/tags" Target="../tags/tag331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oleObject" Target="../embeddings/oleObject20.bin"/><Relationship Id="rId2" Type="http://schemas.openxmlformats.org/officeDocument/2006/relationships/tags" Target="../tags/tag330.xml"/><Relationship Id="rId16" Type="http://schemas.openxmlformats.org/officeDocument/2006/relationships/image" Target="../media/image18.png"/><Relationship Id="rId20" Type="http://schemas.openxmlformats.org/officeDocument/2006/relationships/image" Target="../media/image9.wmf"/><Relationship Id="rId1" Type="http://schemas.openxmlformats.org/officeDocument/2006/relationships/vmlDrawing" Target="../drawings/vmlDrawing8.v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5" Type="http://schemas.openxmlformats.org/officeDocument/2006/relationships/image" Target="../media/image17.gif"/><Relationship Id="rId10" Type="http://schemas.openxmlformats.org/officeDocument/2006/relationships/tags" Target="../tags/tag337.xml"/><Relationship Id="rId19" Type="http://schemas.openxmlformats.org/officeDocument/2006/relationships/oleObject" Target="../embeddings/oleObject21.bin"/><Relationship Id="rId4" Type="http://schemas.openxmlformats.org/officeDocument/2006/relationships/audio" Target="file:///D:\t&#432;%20li&#7879;u%20d&#7841;y%20h&#7885;c\nhac%20thieu%20nhi\Bac%20kim%20thang.mp3" TargetMode="External"/><Relationship Id="rId9" Type="http://schemas.openxmlformats.org/officeDocument/2006/relationships/tags" Target="../tags/tag336.xml"/><Relationship Id="rId1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tags" Target="../tags/tag72.xml"/><Relationship Id="rId38" Type="http://schemas.openxmlformats.org/officeDocument/2006/relationships/image" Target="../media/image6.jpe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tags" Target="../tags/tag68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tags" Target="../tags/tag71.xml"/><Relationship Id="rId37" Type="http://schemas.openxmlformats.org/officeDocument/2006/relationships/image" Target="../media/image5.jpe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image" Target="../media/image4.jpe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tags" Target="../tags/tag70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41.xml"/><Relationship Id="rId21" Type="http://schemas.openxmlformats.org/officeDocument/2006/relationships/tags" Target="../tags/tag359.xml"/><Relationship Id="rId34" Type="http://schemas.openxmlformats.org/officeDocument/2006/relationships/oleObject" Target="../embeddings/oleObject24.bin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image" Target="../media/image11.gif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0" Type="http://schemas.openxmlformats.org/officeDocument/2006/relationships/tags" Target="../tags/tag358.xml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9.v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image" Target="../media/image9.wmf"/><Relationship Id="rId37" Type="http://schemas.openxmlformats.org/officeDocument/2006/relationships/image" Target="../media/image16.jpe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image" Target="../media/image14.gif"/><Relationship Id="rId36" Type="http://schemas.openxmlformats.org/officeDocument/2006/relationships/image" Target="../media/image15.png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oleObject" Target="../embeddings/oleObject23.bin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notesSlide" Target="../notesSlides/notesSlide17.xml"/><Relationship Id="rId30" Type="http://schemas.openxmlformats.org/officeDocument/2006/relationships/image" Target="../media/image8.wmf"/><Relationship Id="rId35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tags" Target="../tags/tag389.xml"/><Relationship Id="rId39" Type="http://schemas.openxmlformats.org/officeDocument/2006/relationships/tags" Target="../tags/tag402.xml"/><Relationship Id="rId3" Type="http://schemas.openxmlformats.org/officeDocument/2006/relationships/tags" Target="../tags/tag366.xml"/><Relationship Id="rId21" Type="http://schemas.openxmlformats.org/officeDocument/2006/relationships/tags" Target="../tags/tag384.xml"/><Relationship Id="rId34" Type="http://schemas.openxmlformats.org/officeDocument/2006/relationships/tags" Target="../tags/tag397.xm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tags" Target="../tags/tag396.xml"/><Relationship Id="rId38" Type="http://schemas.openxmlformats.org/officeDocument/2006/relationships/tags" Target="../tags/tag401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29" Type="http://schemas.openxmlformats.org/officeDocument/2006/relationships/tags" Target="../tags/tag392.xml"/><Relationship Id="rId41" Type="http://schemas.openxmlformats.org/officeDocument/2006/relationships/notesSlide" Target="../notesSlides/notesSlide18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32" Type="http://schemas.openxmlformats.org/officeDocument/2006/relationships/tags" Target="../tags/tag395.xml"/><Relationship Id="rId37" Type="http://schemas.openxmlformats.org/officeDocument/2006/relationships/tags" Target="../tags/tag400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36" Type="http://schemas.openxmlformats.org/officeDocument/2006/relationships/tags" Target="../tags/tag399.xml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31" Type="http://schemas.openxmlformats.org/officeDocument/2006/relationships/tags" Target="../tags/tag394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tags" Target="../tags/tag393.xml"/><Relationship Id="rId35" Type="http://schemas.openxmlformats.org/officeDocument/2006/relationships/tags" Target="../tags/tag39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26" Type="http://schemas.openxmlformats.org/officeDocument/2006/relationships/tags" Target="../tags/tag427.xml"/><Relationship Id="rId39" Type="http://schemas.openxmlformats.org/officeDocument/2006/relationships/image" Target="../media/image10.wmf"/><Relationship Id="rId3" Type="http://schemas.openxmlformats.org/officeDocument/2006/relationships/tags" Target="../tags/tag404.xml"/><Relationship Id="rId21" Type="http://schemas.openxmlformats.org/officeDocument/2006/relationships/tags" Target="../tags/tag422.xml"/><Relationship Id="rId34" Type="http://schemas.openxmlformats.org/officeDocument/2006/relationships/image" Target="../media/image8.wmf"/><Relationship Id="rId7" Type="http://schemas.openxmlformats.org/officeDocument/2006/relationships/tags" Target="../tags/tag408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25" Type="http://schemas.openxmlformats.org/officeDocument/2006/relationships/tags" Target="../tags/tag426.xml"/><Relationship Id="rId33" Type="http://schemas.openxmlformats.org/officeDocument/2006/relationships/oleObject" Target="../embeddings/oleObject25.bin"/><Relationship Id="rId38" Type="http://schemas.openxmlformats.org/officeDocument/2006/relationships/oleObject" Target="../embeddings/oleObject27.bin"/><Relationship Id="rId2" Type="http://schemas.openxmlformats.org/officeDocument/2006/relationships/tags" Target="../tags/tag403.xml"/><Relationship Id="rId16" Type="http://schemas.openxmlformats.org/officeDocument/2006/relationships/tags" Target="../tags/tag417.xml"/><Relationship Id="rId20" Type="http://schemas.openxmlformats.org/officeDocument/2006/relationships/tags" Target="../tags/tag421.xml"/><Relationship Id="rId29" Type="http://schemas.openxmlformats.org/officeDocument/2006/relationships/tags" Target="../tags/tag430.xml"/><Relationship Id="rId41" Type="http://schemas.openxmlformats.org/officeDocument/2006/relationships/image" Target="../media/image16.jpeg"/><Relationship Id="rId1" Type="http://schemas.openxmlformats.org/officeDocument/2006/relationships/vmlDrawing" Target="../drawings/vmlDrawing10.v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24" Type="http://schemas.openxmlformats.org/officeDocument/2006/relationships/tags" Target="../tags/tag425.xml"/><Relationship Id="rId32" Type="http://schemas.openxmlformats.org/officeDocument/2006/relationships/image" Target="../media/image14.gif"/><Relationship Id="rId37" Type="http://schemas.openxmlformats.org/officeDocument/2006/relationships/image" Target="../media/image11.gif"/><Relationship Id="rId40" Type="http://schemas.openxmlformats.org/officeDocument/2006/relationships/image" Target="../media/image19.png"/><Relationship Id="rId5" Type="http://schemas.openxmlformats.org/officeDocument/2006/relationships/tags" Target="../tags/tag406.xml"/><Relationship Id="rId15" Type="http://schemas.openxmlformats.org/officeDocument/2006/relationships/tags" Target="../tags/tag416.xml"/><Relationship Id="rId23" Type="http://schemas.openxmlformats.org/officeDocument/2006/relationships/tags" Target="../tags/tag424.xml"/><Relationship Id="rId28" Type="http://schemas.openxmlformats.org/officeDocument/2006/relationships/tags" Target="../tags/tag429.xml"/><Relationship Id="rId36" Type="http://schemas.openxmlformats.org/officeDocument/2006/relationships/image" Target="../media/image9.wmf"/><Relationship Id="rId10" Type="http://schemas.openxmlformats.org/officeDocument/2006/relationships/tags" Target="../tags/tag411.xml"/><Relationship Id="rId19" Type="http://schemas.openxmlformats.org/officeDocument/2006/relationships/tags" Target="../tags/tag420.xml"/><Relationship Id="rId31" Type="http://schemas.openxmlformats.org/officeDocument/2006/relationships/notesSlide" Target="../notesSlides/notesSlide19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tags" Target="../tags/tag415.xml"/><Relationship Id="rId22" Type="http://schemas.openxmlformats.org/officeDocument/2006/relationships/tags" Target="../tags/tag423.xml"/><Relationship Id="rId27" Type="http://schemas.openxmlformats.org/officeDocument/2006/relationships/tags" Target="../tags/tag428.xml"/><Relationship Id="rId30" Type="http://schemas.openxmlformats.org/officeDocument/2006/relationships/slideLayout" Target="../slideLayouts/slideLayout2.xml"/><Relationship Id="rId35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tags" Target="../tags/tag455.xml"/><Relationship Id="rId39" Type="http://schemas.openxmlformats.org/officeDocument/2006/relationships/image" Target="../media/image8.wmf"/><Relationship Id="rId3" Type="http://schemas.openxmlformats.org/officeDocument/2006/relationships/tags" Target="../tags/tag432.xml"/><Relationship Id="rId21" Type="http://schemas.openxmlformats.org/officeDocument/2006/relationships/tags" Target="../tags/tag450.xml"/><Relationship Id="rId34" Type="http://schemas.openxmlformats.org/officeDocument/2006/relationships/tags" Target="../tags/tag463.xml"/><Relationship Id="rId42" Type="http://schemas.openxmlformats.org/officeDocument/2006/relationships/image" Target="../media/image11.gif"/><Relationship Id="rId47" Type="http://schemas.openxmlformats.org/officeDocument/2006/relationships/image" Target="../media/image20.jpeg"/><Relationship Id="rId50" Type="http://schemas.openxmlformats.org/officeDocument/2006/relationships/image" Target="../media/image23.jpeg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tags" Target="../tags/tag454.xml"/><Relationship Id="rId33" Type="http://schemas.openxmlformats.org/officeDocument/2006/relationships/tags" Target="../tags/tag462.xml"/><Relationship Id="rId38" Type="http://schemas.openxmlformats.org/officeDocument/2006/relationships/oleObject" Target="../embeddings/oleObject28.bin"/><Relationship Id="rId46" Type="http://schemas.openxmlformats.org/officeDocument/2006/relationships/image" Target="../media/image16.jpeg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tags" Target="../tags/tag449.xml"/><Relationship Id="rId29" Type="http://schemas.openxmlformats.org/officeDocument/2006/relationships/tags" Target="../tags/tag458.xml"/><Relationship Id="rId41" Type="http://schemas.openxmlformats.org/officeDocument/2006/relationships/image" Target="../media/image9.wmf"/><Relationship Id="rId1" Type="http://schemas.openxmlformats.org/officeDocument/2006/relationships/vmlDrawing" Target="../drawings/vmlDrawing11.v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tags" Target="../tags/tag453.xml"/><Relationship Id="rId32" Type="http://schemas.openxmlformats.org/officeDocument/2006/relationships/tags" Target="../tags/tag461.xml"/><Relationship Id="rId37" Type="http://schemas.openxmlformats.org/officeDocument/2006/relationships/image" Target="../media/image14.gif"/><Relationship Id="rId40" Type="http://schemas.openxmlformats.org/officeDocument/2006/relationships/oleObject" Target="../embeddings/oleObject29.bin"/><Relationship Id="rId45" Type="http://schemas.openxmlformats.org/officeDocument/2006/relationships/image" Target="../media/image19.png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tags" Target="../tags/tag452.xml"/><Relationship Id="rId28" Type="http://schemas.openxmlformats.org/officeDocument/2006/relationships/tags" Target="../tags/tag457.xml"/><Relationship Id="rId36" Type="http://schemas.openxmlformats.org/officeDocument/2006/relationships/notesSlide" Target="../notesSlides/notesSlide20.xml"/><Relationship Id="rId49" Type="http://schemas.openxmlformats.org/officeDocument/2006/relationships/image" Target="../media/image22.jpeg"/><Relationship Id="rId10" Type="http://schemas.openxmlformats.org/officeDocument/2006/relationships/tags" Target="../tags/tag439.xml"/><Relationship Id="rId19" Type="http://schemas.openxmlformats.org/officeDocument/2006/relationships/tags" Target="../tags/tag448.xml"/><Relationship Id="rId31" Type="http://schemas.openxmlformats.org/officeDocument/2006/relationships/tags" Target="../tags/tag460.xml"/><Relationship Id="rId44" Type="http://schemas.openxmlformats.org/officeDocument/2006/relationships/image" Target="../media/image10.wmf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tags" Target="../tags/tag451.xml"/><Relationship Id="rId27" Type="http://schemas.openxmlformats.org/officeDocument/2006/relationships/tags" Target="../tags/tag456.xml"/><Relationship Id="rId30" Type="http://schemas.openxmlformats.org/officeDocument/2006/relationships/tags" Target="../tags/tag459.xml"/><Relationship Id="rId35" Type="http://schemas.openxmlformats.org/officeDocument/2006/relationships/slideLayout" Target="../slideLayouts/slideLayout2.xml"/><Relationship Id="rId43" Type="http://schemas.openxmlformats.org/officeDocument/2006/relationships/oleObject" Target="../embeddings/oleObject30.bin"/><Relationship Id="rId48" Type="http://schemas.openxmlformats.org/officeDocument/2006/relationships/image" Target="../media/image21.jpeg"/><Relationship Id="rId8" Type="http://schemas.openxmlformats.org/officeDocument/2006/relationships/tags" Target="../tags/tag43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9" Type="http://schemas.openxmlformats.org/officeDocument/2006/relationships/image" Target="../media/image10.wmf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34" Type="http://schemas.openxmlformats.org/officeDocument/2006/relationships/image" Target="../media/image8.wmf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33" Type="http://schemas.openxmlformats.org/officeDocument/2006/relationships/oleObject" Target="../embeddings/oleObject31.bin"/><Relationship Id="rId38" Type="http://schemas.openxmlformats.org/officeDocument/2006/relationships/oleObject" Target="../embeddings/oleObject33.bin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41" Type="http://schemas.openxmlformats.org/officeDocument/2006/relationships/image" Target="../media/image16.jpeg"/><Relationship Id="rId1" Type="http://schemas.openxmlformats.org/officeDocument/2006/relationships/vmlDrawing" Target="../drawings/vmlDrawing12.v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32" Type="http://schemas.openxmlformats.org/officeDocument/2006/relationships/image" Target="../media/image14.gif"/><Relationship Id="rId37" Type="http://schemas.openxmlformats.org/officeDocument/2006/relationships/image" Target="../media/image11.gif"/><Relationship Id="rId40" Type="http://schemas.openxmlformats.org/officeDocument/2006/relationships/image" Target="../media/image19.png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36" Type="http://schemas.openxmlformats.org/officeDocument/2006/relationships/image" Target="../media/image9.wmf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31" Type="http://schemas.openxmlformats.org/officeDocument/2006/relationships/notesSlide" Target="../notesSlides/notesSlide21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slideLayout" Target="../slideLayouts/slideLayout2.xml"/><Relationship Id="rId35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oleObject" Target="../embeddings/oleObject34.bin"/><Relationship Id="rId3" Type="http://schemas.openxmlformats.org/officeDocument/2006/relationships/tags" Target="../tags/tag493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image" Target="../media/image14.gif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image" Target="../media/image9.wmf"/><Relationship Id="rId1" Type="http://schemas.openxmlformats.org/officeDocument/2006/relationships/vmlDrawing" Target="../drawings/vmlDrawing13.v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image" Target="../media/image11.gif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image" Target="../media/image24.gif"/><Relationship Id="rId28" Type="http://schemas.openxmlformats.org/officeDocument/2006/relationships/oleObject" Target="../embeddings/oleObject35.bin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31" Type="http://schemas.openxmlformats.org/officeDocument/2006/relationships/image" Target="../media/image26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notesSlide" Target="../notesSlides/notesSlide22.xml"/><Relationship Id="rId27" Type="http://schemas.openxmlformats.org/officeDocument/2006/relationships/image" Target="../media/image8.wmf"/><Relationship Id="rId30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wmf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oleObject" Target="../embeddings/oleObject36.bin"/><Relationship Id="rId2" Type="http://schemas.openxmlformats.org/officeDocument/2006/relationships/tags" Target="../tags/tag511.xml"/><Relationship Id="rId1" Type="http://schemas.openxmlformats.org/officeDocument/2006/relationships/vmlDrawing" Target="../drawings/vmlDrawing14.vml"/><Relationship Id="rId6" Type="http://schemas.openxmlformats.org/officeDocument/2006/relationships/tags" Target="../tags/tag515.xml"/><Relationship Id="rId11" Type="http://schemas.openxmlformats.org/officeDocument/2006/relationships/image" Target="../media/image11.gif"/><Relationship Id="rId5" Type="http://schemas.openxmlformats.org/officeDocument/2006/relationships/tags" Target="../tags/tag514.xml"/><Relationship Id="rId10" Type="http://schemas.openxmlformats.org/officeDocument/2006/relationships/image" Target="../media/image14.gif"/><Relationship Id="rId4" Type="http://schemas.openxmlformats.org/officeDocument/2006/relationships/tags" Target="../tags/tag513.xml"/><Relationship Id="rId9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tags" Target="../tags/tag542.xml"/><Relationship Id="rId3" Type="http://schemas.openxmlformats.org/officeDocument/2006/relationships/tags" Target="../tags/tag519.xml"/><Relationship Id="rId21" Type="http://schemas.openxmlformats.org/officeDocument/2006/relationships/tags" Target="../tags/tag537.xml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image" Target="../media/image7.emf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tags" Target="../tags/tag536.xml"/><Relationship Id="rId29" Type="http://schemas.openxmlformats.org/officeDocument/2006/relationships/tags" Target="../tags/tag545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tags" Target="../tags/tag540.xml"/><Relationship Id="rId32" Type="http://schemas.openxmlformats.org/officeDocument/2006/relationships/notesSlide" Target="../notesSlides/notesSlide24.xml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tags" Target="../tags/tag544.xml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tags" Target="../tags/tag5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3" Type="http://schemas.openxmlformats.org/officeDocument/2006/relationships/tags" Target="../tags/tag549.xml"/><Relationship Id="rId21" Type="http://schemas.openxmlformats.org/officeDocument/2006/relationships/notesSlide" Target="../notesSlides/notesSlide25.xml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10" Type="http://schemas.openxmlformats.org/officeDocument/2006/relationships/tags" Target="../tags/tag556.xml"/><Relationship Id="rId19" Type="http://schemas.openxmlformats.org/officeDocument/2006/relationships/tags" Target="../tags/tag565.xml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26" Type="http://schemas.openxmlformats.org/officeDocument/2006/relationships/tags" Target="../tags/tag590.xml"/><Relationship Id="rId39" Type="http://schemas.openxmlformats.org/officeDocument/2006/relationships/image" Target="../media/image19.png"/><Relationship Id="rId3" Type="http://schemas.openxmlformats.org/officeDocument/2006/relationships/tags" Target="../tags/tag567.xml"/><Relationship Id="rId21" Type="http://schemas.openxmlformats.org/officeDocument/2006/relationships/tags" Target="../tags/tag585.xml"/><Relationship Id="rId34" Type="http://schemas.openxmlformats.org/officeDocument/2006/relationships/oleObject" Target="../embeddings/oleObject38.bin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5" Type="http://schemas.openxmlformats.org/officeDocument/2006/relationships/tags" Target="../tags/tag589.xml"/><Relationship Id="rId33" Type="http://schemas.openxmlformats.org/officeDocument/2006/relationships/image" Target="../media/image8.wmf"/><Relationship Id="rId38" Type="http://schemas.openxmlformats.org/officeDocument/2006/relationships/image" Target="../media/image10.wmf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0" Type="http://schemas.openxmlformats.org/officeDocument/2006/relationships/tags" Target="../tags/tag584.xml"/><Relationship Id="rId29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24" Type="http://schemas.openxmlformats.org/officeDocument/2006/relationships/tags" Target="../tags/tag588.xml"/><Relationship Id="rId32" Type="http://schemas.openxmlformats.org/officeDocument/2006/relationships/oleObject" Target="../embeddings/oleObject37.bin"/><Relationship Id="rId37" Type="http://schemas.openxmlformats.org/officeDocument/2006/relationships/oleObject" Target="../embeddings/oleObject39.bin"/><Relationship Id="rId40" Type="http://schemas.openxmlformats.org/officeDocument/2006/relationships/image" Target="../media/image16.jpeg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tags" Target="../tags/tag587.xml"/><Relationship Id="rId28" Type="http://schemas.openxmlformats.org/officeDocument/2006/relationships/tags" Target="../tags/tag592.xml"/><Relationship Id="rId36" Type="http://schemas.openxmlformats.org/officeDocument/2006/relationships/image" Target="../media/image11.gif"/><Relationship Id="rId10" Type="http://schemas.openxmlformats.org/officeDocument/2006/relationships/tags" Target="../tags/tag574.xml"/><Relationship Id="rId19" Type="http://schemas.openxmlformats.org/officeDocument/2006/relationships/tags" Target="../tags/tag583.xml"/><Relationship Id="rId31" Type="http://schemas.openxmlformats.org/officeDocument/2006/relationships/image" Target="../media/image14.gif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tags" Target="../tags/tag586.xml"/><Relationship Id="rId27" Type="http://schemas.openxmlformats.org/officeDocument/2006/relationships/tags" Target="../tags/tag591.xml"/><Relationship Id="rId30" Type="http://schemas.openxmlformats.org/officeDocument/2006/relationships/notesSlide" Target="../notesSlides/notesSlide26.xml"/><Relationship Id="rId35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image" Target="../media/image7.emf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00.xml"/><Relationship Id="rId13" Type="http://schemas.openxmlformats.org/officeDocument/2006/relationships/tags" Target="../tags/tag605.xml"/><Relationship Id="rId18" Type="http://schemas.openxmlformats.org/officeDocument/2006/relationships/tags" Target="../tags/tag610.xml"/><Relationship Id="rId26" Type="http://schemas.openxmlformats.org/officeDocument/2006/relationships/image" Target="../media/image30.png"/><Relationship Id="rId3" Type="http://schemas.openxmlformats.org/officeDocument/2006/relationships/tags" Target="../tags/tag595.xml"/><Relationship Id="rId21" Type="http://schemas.openxmlformats.org/officeDocument/2006/relationships/tags" Target="../tags/tag613.xml"/><Relationship Id="rId7" Type="http://schemas.openxmlformats.org/officeDocument/2006/relationships/tags" Target="../tags/tag599.xml"/><Relationship Id="rId12" Type="http://schemas.openxmlformats.org/officeDocument/2006/relationships/tags" Target="../tags/tag604.xml"/><Relationship Id="rId17" Type="http://schemas.openxmlformats.org/officeDocument/2006/relationships/tags" Target="../tags/tag609.xml"/><Relationship Id="rId25" Type="http://schemas.openxmlformats.org/officeDocument/2006/relationships/image" Target="../media/image29.gif"/><Relationship Id="rId2" Type="http://schemas.openxmlformats.org/officeDocument/2006/relationships/tags" Target="../tags/tag594.xml"/><Relationship Id="rId16" Type="http://schemas.openxmlformats.org/officeDocument/2006/relationships/tags" Target="../tags/tag608.xml"/><Relationship Id="rId20" Type="http://schemas.openxmlformats.org/officeDocument/2006/relationships/tags" Target="../tags/tag612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11" Type="http://schemas.openxmlformats.org/officeDocument/2006/relationships/tags" Target="../tags/tag603.xml"/><Relationship Id="rId24" Type="http://schemas.openxmlformats.org/officeDocument/2006/relationships/image" Target="../media/image28.gif"/><Relationship Id="rId5" Type="http://schemas.openxmlformats.org/officeDocument/2006/relationships/tags" Target="../tags/tag597.xml"/><Relationship Id="rId15" Type="http://schemas.openxmlformats.org/officeDocument/2006/relationships/tags" Target="../tags/tag607.xml"/><Relationship Id="rId23" Type="http://schemas.openxmlformats.org/officeDocument/2006/relationships/image" Target="../media/image27.jpeg"/><Relationship Id="rId28" Type="http://schemas.openxmlformats.org/officeDocument/2006/relationships/image" Target="../media/image32.gif"/><Relationship Id="rId10" Type="http://schemas.openxmlformats.org/officeDocument/2006/relationships/tags" Target="../tags/tag602.xml"/><Relationship Id="rId19" Type="http://schemas.openxmlformats.org/officeDocument/2006/relationships/tags" Target="../tags/tag611.xml"/><Relationship Id="rId4" Type="http://schemas.openxmlformats.org/officeDocument/2006/relationships/tags" Target="../tags/tag596.xml"/><Relationship Id="rId9" Type="http://schemas.openxmlformats.org/officeDocument/2006/relationships/tags" Target="../tags/tag601.xml"/><Relationship Id="rId14" Type="http://schemas.openxmlformats.org/officeDocument/2006/relationships/tags" Target="../tags/tag606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image" Target="../media/image8.wmf"/><Relationship Id="rId3" Type="http://schemas.openxmlformats.org/officeDocument/2006/relationships/tags" Target="../tags/tag104.xml"/><Relationship Id="rId21" Type="http://schemas.openxmlformats.org/officeDocument/2006/relationships/image" Target="../media/image11.gif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oleObject" Target="../embeddings/oleObject1.bin"/><Relationship Id="rId2" Type="http://schemas.openxmlformats.org/officeDocument/2006/relationships/tags" Target="../tags/tag103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0.wmf"/><Relationship Id="rId10" Type="http://schemas.openxmlformats.org/officeDocument/2006/relationships/tags" Target="../tags/tag111.xml"/><Relationship Id="rId19" Type="http://schemas.openxmlformats.org/officeDocument/2006/relationships/oleObject" Target="../embeddings/oleObject2.bin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image" Target="../media/image13.emf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image" Target="../media/image12.emf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oleObject" Target="../embeddings/oleObject4.bin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39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oleObject" Target="../embeddings/oleObject5.bin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image" Target="../media/image12.emf"/><Relationship Id="rId3" Type="http://schemas.openxmlformats.org/officeDocument/2006/relationships/tags" Target="../tags/tag151.xml"/><Relationship Id="rId21" Type="http://schemas.openxmlformats.org/officeDocument/2006/relationships/tags" Target="../tags/tag169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Kết quả hình ảnh cho slide đẹ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95482" y="5758739"/>
            <a:ext cx="4724400" cy="685800"/>
            <a:chOff x="2993" y="14018"/>
            <a:chExt cx="6552" cy="9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" name="AutoShap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93" y="14018"/>
              <a:ext cx="6552" cy="900"/>
            </a:xfrm>
            <a:prstGeom prst="ribbon2">
              <a:avLst>
                <a:gd name="adj1" fmla="val 29685"/>
                <a:gd name="adj2" fmla="val 50000"/>
              </a:avLst>
            </a:prstGeom>
            <a:solidFill>
              <a:srgbClr val="92D050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21" y="14021"/>
              <a:ext cx="3095" cy="5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 </a:t>
              </a:r>
              <a:r>
                <a:rPr lang="en-U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</a:t>
              </a:r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  <a:r>
                <a:rPr lang="en-U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2016</a:t>
              </a:r>
              <a:endPara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5" descr="Heart-Sun-Glitter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715125" y="1785938"/>
            <a:ext cx="1981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6-Point Star 18"/>
          <p:cNvSpPr/>
          <p:nvPr>
            <p:custDataLst>
              <p:tags r:id="rId4"/>
            </p:custDataLst>
          </p:nvPr>
        </p:nvSpPr>
        <p:spPr>
          <a:xfrm>
            <a:off x="7286625" y="2286000"/>
            <a:ext cx="714375" cy="7143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86625" y="2571750"/>
            <a:ext cx="866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ening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>
          <a:xfrm>
            <a:off x="457200" y="388203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VÀ ĐÀO TẠO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 LAWRENCE S.TING</a:t>
            </a:r>
          </a:p>
        </p:txBody>
      </p:sp>
      <p:sp>
        <p:nvSpPr>
          <p:cNvPr id="21" name="Rectangle 20"/>
          <p:cNvSpPr/>
          <p:nvPr>
            <p:custDataLst>
              <p:tags r:id="rId7"/>
            </p:custDataLst>
          </p:nvPr>
        </p:nvSpPr>
        <p:spPr>
          <a:xfrm>
            <a:off x="914400" y="11430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 learning </a:t>
            </a:r>
            <a:r>
              <a:rPr lang="en-US" sz="28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1524000" y="20574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87: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 - êp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985782" y="3671888"/>
            <a:ext cx="754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khoi1lequydon@gmail.com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điện thoại: 0982543279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Tân-</a:t>
            </a:r>
            <a:r>
              <a:rPr lang="en-US" sz="24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endParaRPr lang="en-US" sz="24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228600" y="2069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  <p:bldP spid="18" grpId="0" build="allAtOnce"/>
      <p:bldP spid="21" grpId="0" build="allAtOnce"/>
      <p:bldP spid="22" grpId="0" build="allAtOnce"/>
      <p:bldP spid="23" grpId="0" build="allAtOnce"/>
      <p:bldP spid="2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2938" y="2428875"/>
            <a:ext cx="163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endParaRPr lang="en-US" sz="5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2056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-228600" y="0"/>
            <a:ext cx="9348788" cy="6688138"/>
            <a:chOff x="579" y="542"/>
            <a:chExt cx="10278" cy="15447"/>
          </a:xfrm>
        </p:grpSpPr>
        <p:sp>
          <p:nvSpPr>
            <p:cNvPr id="13" name="Line 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2065" name="Group 9"/>
            <p:cNvGrpSpPr>
              <a:grpSpLocks/>
            </p:cNvGrpSpPr>
            <p:nvPr/>
          </p:nvGrpSpPr>
          <p:grpSpPr bwMode="auto">
            <a:xfrm>
              <a:off x="579" y="542"/>
              <a:ext cx="10259" cy="15447"/>
              <a:chOff x="1161" y="182"/>
              <a:chExt cx="10081" cy="14569"/>
            </a:xfrm>
          </p:grpSpPr>
          <p:grpSp>
            <p:nvGrpSpPr>
              <p:cNvPr id="2066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9991" cy="14569"/>
                <a:chOff x="1985" y="2248"/>
                <a:chExt cx="8273" cy="11433"/>
              </a:xfrm>
            </p:grpSpPr>
            <p:graphicFrame>
              <p:nvGraphicFramePr>
                <p:cNvPr id="2051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581" r:id="rId16" imgW="1278331" imgH="1273759" progId="">
                        <p:embed/>
                      </p:oleObj>
                    </mc:Choice>
                    <mc:Fallback>
                      <p:oleObj r:id="rId16" imgW="1278331" imgH="1273759" progId="">
                        <p:embed/>
                        <p:pic>
                          <p:nvPicPr>
                            <p:cNvPr id="0" name="Picture 19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2" name="Object 12"/>
                <p:cNvGraphicFramePr>
                  <a:graphicFrameLocks noChangeAspect="1"/>
                </p:cNvGraphicFramePr>
                <p:nvPr/>
              </p:nvGraphicFramePr>
              <p:xfrm>
                <a:off x="7110" y="10797"/>
                <a:ext cx="3148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582" r:id="rId18" imgW="1999793" imgH="1831543" progId="">
                        <p:embed/>
                      </p:oleObj>
                    </mc:Choice>
                    <mc:Fallback>
                      <p:oleObj r:id="rId18" imgW="1999793" imgH="1831543" progId="">
                        <p:embed/>
                        <p:pic>
                          <p:nvPicPr>
                            <p:cNvPr id="0" name="Picture 19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10" y="10797"/>
                              <a:ext cx="3148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9" name="Line 13"/>
                <p:cNvSpPr>
                  <a:spLocks noChangeShapeType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20" name="Line 14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448" y="13624"/>
                  <a:ext cx="5185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16" name="Line 15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1242" y="362"/>
                <a:ext cx="0" cy="11159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21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1600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+mj-lt"/>
                <a:cs typeface="+mn-cs"/>
              </a:rPr>
              <a:t>ep</a:t>
            </a:r>
            <a:endParaRPr lang="en-US" sz="54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2063" name="Picture 41" descr="Tt (8)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 rot="-54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11" name="Object 43"/>
          <p:cNvGraphicFramePr>
            <a:graphicFrameLocks noChangeAspect="1"/>
          </p:cNvGraphicFramePr>
          <p:nvPr/>
        </p:nvGraphicFramePr>
        <p:xfrm>
          <a:off x="381000" y="1066800"/>
          <a:ext cx="990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3" name="Clip" r:id="rId21" imgW="1820863" imgH="2530475" progId="">
                  <p:embed/>
                </p:oleObj>
              </mc:Choice>
              <mc:Fallback>
                <p:oleObj name="Clip" r:id="rId21" imgW="1820863" imgH="2530475" progId="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990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3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19986" y="762000"/>
            <a:ext cx="1054655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 87</a:t>
            </a:r>
            <a:endParaRPr lang="en-US" sz="24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600" y="4572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 -êp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8200" y="533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492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43000" y="3429000"/>
            <a:ext cx="8229600" cy="1325562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l"/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mmprod_feedback_7000"/>
          <p:cNvSpPr/>
          <p:nvPr>
            <p:custDataLst>
              <p:tags r:id="rId3"/>
            </p:custDataLst>
          </p:nvPr>
        </p:nvSpPr>
        <p:spPr>
          <a:xfrm>
            <a:off x="1224366" y="590663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 rồi kích chuột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mprod_feedback_7002"/>
          <p:cNvSpPr/>
          <p:nvPr>
            <p:custDataLst>
              <p:tags r:id="rId4"/>
            </p:custDataLst>
          </p:nvPr>
        </p:nvSpPr>
        <p:spPr>
          <a:xfrm>
            <a:off x="1137024" y="598689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rồi-kích chuột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mmprod_Button104"/>
          <p:cNvGrpSpPr/>
          <p:nvPr>
            <p:custDataLst>
              <p:tags r:id="rId5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28" name="mmprod_ButtonShape104"/>
            <p:cNvSpPr/>
            <p:nvPr>
              <p:custDataLst>
                <p:tags r:id="rId14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mmprod_ButtonText105"/>
            <p:cNvSpPr/>
            <p:nvPr>
              <p:custDataLst>
                <p:tags r:id="rId15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Kết quả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mmprod_Button106"/>
          <p:cNvGrpSpPr/>
          <p:nvPr>
            <p:custDataLst>
              <p:tags r:id="rId6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31" name="mmprod_ButtonShape106"/>
            <p:cNvSpPr/>
            <p:nvPr>
              <p:custDataLst>
                <p:tags r:id="rId12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mmprod_ButtonText107"/>
            <p:cNvSpPr/>
            <p:nvPr>
              <p:custDataLst>
                <p:tags r:id="rId13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Thử lại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mmprod_question"/>
          <p:cNvGrpSpPr/>
          <p:nvPr>
            <p:custDataLst>
              <p:tags r:id="rId7"/>
            </p:custDataLst>
          </p:nvPr>
        </p:nvGrpSpPr>
        <p:grpSpPr>
          <a:xfrm>
            <a:off x="457200" y="1524000"/>
            <a:ext cx="5513831" cy="1600200"/>
            <a:chOff x="457201" y="1600200"/>
            <a:chExt cx="3691406" cy="487680"/>
          </a:xfrm>
        </p:grpSpPr>
        <p:sp>
          <p:nvSpPr>
            <p:cNvPr id="40" name="TextBox 39"/>
            <p:cNvSpPr txBox="1"/>
            <p:nvPr>
              <p:custDataLst>
                <p:tags r:id="rId9"/>
              </p:custDataLst>
            </p:nvPr>
          </p:nvSpPr>
          <p:spPr>
            <a:xfrm>
              <a:off x="3596157" y="1600200"/>
              <a:ext cx="552450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>
              <p:custDataLst>
                <p:tags r:id="rId10"/>
              </p:custDataLst>
            </p:nvPr>
          </p:nvSpPr>
          <p:spPr>
            <a:xfrm>
              <a:off x="457201" y="1600200"/>
              <a:ext cx="92075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mmprod_answer1029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54" y="1717040"/>
              <a:ext cx="2755725" cy="291156"/>
            </a:xfrm>
            <a:prstGeom prst="rect">
              <a:avLst/>
            </a:prstGeom>
            <a:effectLst/>
          </p:spPr>
        </p:pic>
      </p:grpSp>
      <p:sp>
        <p:nvSpPr>
          <p:cNvPr id="20" name="Rectangle 19"/>
          <p:cNvSpPr/>
          <p:nvPr>
            <p:custDataLst>
              <p:tags r:id="rId8"/>
            </p:custDataLst>
          </p:nvPr>
        </p:nvSpPr>
        <p:spPr>
          <a:xfrm>
            <a:off x="0" y="-112931"/>
            <a:ext cx="1326004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Câu 5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533400" y="533400"/>
            <a:ext cx="7924800" cy="9906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vần “ep” muốn có tiếng “chép” ta thêm âm gì và dấu gì?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3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au hoi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0" y="500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38" y="2428875"/>
            <a:ext cx="163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endParaRPr lang="en-US" sz="5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5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-228600" y="0"/>
            <a:ext cx="9829800" cy="6858000"/>
            <a:chOff x="579" y="542"/>
            <a:chExt cx="10807" cy="15840"/>
          </a:xfrm>
        </p:grpSpPr>
        <p:sp>
          <p:nvSpPr>
            <p:cNvPr id="6" name="Line 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579" y="542"/>
              <a:ext cx="10807" cy="15839"/>
              <a:chOff x="1161" y="182"/>
              <a:chExt cx="10621" cy="14939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1" cy="14939"/>
                <a:chOff x="1985" y="2248"/>
                <a:chExt cx="8796" cy="11723"/>
              </a:xfrm>
            </p:grpSpPr>
            <p:graphicFrame>
              <p:nvGraphicFramePr>
                <p:cNvPr id="10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629" r:id="rId24" imgW="1278331" imgH="1273759" progId="">
                        <p:embed/>
                      </p:oleObj>
                    </mc:Choice>
                    <mc:Fallback>
                      <p:oleObj r:id="rId24" imgW="1278331" imgH="1273759" progId="">
                        <p:embed/>
                        <p:pic>
                          <p:nvPicPr>
                            <p:cNvPr id="0" name="Picture 19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" name="Object 12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630" r:id="rId26" imgW="1999793" imgH="1831543" progId="">
                        <p:embed/>
                      </p:oleObj>
                    </mc:Choice>
                    <mc:Fallback>
                      <p:oleObj r:id="rId26" imgW="1999793" imgH="1831543" progId="">
                        <p:embed/>
                        <p:pic>
                          <p:nvPicPr>
                            <p:cNvPr id="0" name="Picture 19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" name="Line 13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13" name="Line 14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448" y="13624"/>
                  <a:ext cx="5186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9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242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14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00375" y="1643063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76575" y="2362200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533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" name="Picture 41" descr="Tt (8)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 rot="162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43"/>
          <p:cNvGraphicFramePr>
            <a:graphicFrameLocks noChangeAspect="1"/>
          </p:cNvGraphicFramePr>
          <p:nvPr/>
        </p:nvGraphicFramePr>
        <p:xfrm>
          <a:off x="381000" y="1066800"/>
          <a:ext cx="990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" name="Clip" r:id="rId29" imgW="1820863" imgH="2530475" progId="">
                  <p:embed/>
                </p:oleObj>
              </mc:Choice>
              <mc:Fallback>
                <p:oleObj name="Clip" r:id="rId29" imgW="1820863" imgH="2530475" progId="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990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66800" y="3039070"/>
            <a:ext cx="41542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8875" y="2362200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276600" y="2535595"/>
            <a:ext cx="100012" cy="131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" name="Picture 37" descr="ca chep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00400"/>
            <a:ext cx="445380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16764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3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64945" y="762000"/>
            <a:ext cx="1054655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 87</a:t>
            </a:r>
            <a:endParaRPr lang="en-US" sz="24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810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 -êp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0" y="0"/>
            <a:ext cx="1326004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3600" u="sng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192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mprod_feedback_7000"/>
          <p:cNvSpPr/>
          <p:nvPr>
            <p:custDataLst>
              <p:tags r:id="rId2"/>
            </p:custDataLst>
          </p:nvPr>
        </p:nvSpPr>
        <p:spPr>
          <a:xfrm>
            <a:off x="1447800" y="57912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 rồi kích chuột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3"/>
            </p:custDataLst>
          </p:nvPr>
        </p:nvSpPr>
        <p:spPr>
          <a:xfrm>
            <a:off x="1752600" y="60198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rồi-kích chuột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mmprod_feedback_7007"/>
          <p:cNvSpPr/>
          <p:nvPr>
            <p:custDataLst>
              <p:tags r:id="rId4"/>
            </p:custDataLst>
          </p:nvPr>
        </p:nvSpPr>
        <p:spPr>
          <a:xfrm>
            <a:off x="1752600" y="58674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hãy trả lời để tiếp tục đi tiếp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mmprod_Button104"/>
          <p:cNvGrpSpPr/>
          <p:nvPr>
            <p:custDataLst>
              <p:tags r:id="rId5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21" name="mmprod_ButtonShape104"/>
            <p:cNvSpPr/>
            <p:nvPr>
              <p:custDataLst>
                <p:tags r:id="rId18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mmprod_ButtonText105"/>
            <p:cNvSpPr/>
            <p:nvPr>
              <p:custDataLst>
                <p:tags r:id="rId19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Kết quả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mmprod_Button106"/>
          <p:cNvGrpSpPr/>
          <p:nvPr>
            <p:custDataLst>
              <p:tags r:id="rId6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24" name="mmprod_ButtonShape106"/>
            <p:cNvSpPr/>
            <p:nvPr>
              <p:custDataLst>
                <p:tags r:id="rId16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mmprod_ButtonText107"/>
            <p:cNvSpPr/>
            <p:nvPr>
              <p:custDataLst>
                <p:tags r:id="rId17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Thử lại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30"/>
          <p:cNvSpPr/>
          <p:nvPr>
            <p:custDataLst>
              <p:tags r:id="rId7"/>
            </p:custDataLst>
          </p:nvPr>
        </p:nvSpPr>
        <p:spPr>
          <a:xfrm>
            <a:off x="0" y="-265331"/>
            <a:ext cx="1326004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Câu 6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mmprod_answer10375"/>
          <p:cNvGrpSpPr/>
          <p:nvPr>
            <p:custDataLst>
              <p:tags r:id="rId8"/>
            </p:custDataLst>
          </p:nvPr>
        </p:nvGrpSpPr>
        <p:grpSpPr>
          <a:xfrm>
            <a:off x="673100" y="1463040"/>
            <a:ext cx="8064500" cy="1280160"/>
            <a:chOff x="673100" y="1463040"/>
            <a:chExt cx="8064500" cy="1280160"/>
          </a:xfrm>
        </p:grpSpPr>
        <p:sp>
          <p:nvSpPr>
            <p:cNvPr id="4" name="mmprod_s2_1041"/>
            <p:cNvSpPr txBox="1"/>
            <p:nvPr>
              <p:custDataLst>
                <p:tags r:id="rId13"/>
              </p:custDataLst>
            </p:nvPr>
          </p:nvSpPr>
          <p:spPr>
            <a:xfrm>
              <a:off x="1079500" y="1645920"/>
              <a:ext cx="4762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4"/>
              </p:custDataLst>
            </p:nvPr>
          </p:nvSpPr>
          <p:spPr>
            <a:xfrm>
              <a:off x="1600200" y="1463040"/>
              <a:ext cx="7137400" cy="12801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smtClean="0">
                  <a:latin typeface="Times New Roman" pitchFamily="18" charset="0"/>
                  <a:cs typeface="Times New Roman" pitchFamily="18" charset="0"/>
                </a:rPr>
                <a:t>vần ep và vần êp giống nhau có âm m ở cuối, khác nhau âm e và âm ê đứng đầu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mmprod_answer_input10375" descr="radio1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673100" y="1757016"/>
              <a:ext cx="205646" cy="204522"/>
            </a:xfrm>
            <a:prstGeom prst="rect">
              <a:avLst/>
            </a:prstGeom>
          </p:spPr>
        </p:pic>
      </p:grpSp>
      <p:grpSp>
        <p:nvGrpSpPr>
          <p:cNvPr id="30" name="mmprod_answer10377"/>
          <p:cNvGrpSpPr/>
          <p:nvPr>
            <p:custDataLst>
              <p:tags r:id="rId9"/>
            </p:custDataLst>
          </p:nvPr>
        </p:nvGrpSpPr>
        <p:grpSpPr>
          <a:xfrm>
            <a:off x="673100" y="2819400"/>
            <a:ext cx="8003976" cy="1280160"/>
            <a:chOff x="673100" y="2819400"/>
            <a:chExt cx="8003976" cy="1280160"/>
          </a:xfrm>
        </p:grpSpPr>
        <p:sp>
          <p:nvSpPr>
            <p:cNvPr id="9" name="mmprod_s2_1042"/>
            <p:cNvSpPr txBox="1"/>
            <p:nvPr>
              <p:custDataLst>
                <p:tags r:id="rId10"/>
              </p:custDataLst>
            </p:nvPr>
          </p:nvSpPr>
          <p:spPr>
            <a:xfrm>
              <a:off x="1237146" y="3098800"/>
              <a:ext cx="64336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B)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1"/>
              </p:custDataLst>
            </p:nvPr>
          </p:nvSpPr>
          <p:spPr>
            <a:xfrm>
              <a:off x="1905000" y="2819400"/>
              <a:ext cx="6772076" cy="12801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smtClean="0">
                  <a:latin typeface="Times New Roman" pitchFamily="18" charset="0"/>
                  <a:cs typeface="Times New Roman" pitchFamily="18" charset="0"/>
                </a:rPr>
                <a:t>vần ep và vần êp giống nhau có âm p ở cuối, khác nhau âm e và âm ê đứng đầu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mmprod_answer_input10377" descr="radio2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673100" y="3209899"/>
              <a:ext cx="205646" cy="204522"/>
            </a:xfrm>
            <a:prstGeom prst="rect">
              <a:avLst/>
            </a:prstGeom>
          </p:spPr>
        </p:pic>
      </p:grpSp>
      <p:sp>
        <p:nvSpPr>
          <p:cNvPr id="32" name="Plaque 31"/>
          <p:cNvSpPr/>
          <p:nvPr/>
        </p:nvSpPr>
        <p:spPr>
          <a:xfrm>
            <a:off x="533400" y="381000"/>
            <a:ext cx="8382000" cy="9906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 ep và vần êp giống, khác nhau như thế nào?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42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2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7456" y="3200400"/>
            <a:ext cx="800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dirty="0">
                <a:latin typeface="+mj-lt"/>
                <a:cs typeface="+mn-cs"/>
              </a:rPr>
              <a:t> </a:t>
            </a:r>
            <a:r>
              <a:rPr lang="en-US" sz="5400" b="1" dirty="0">
                <a:latin typeface="+mj-lt"/>
                <a:cs typeface="+mn-cs"/>
              </a:rPr>
              <a:t>p</a:t>
            </a:r>
          </a:p>
        </p:txBody>
      </p:sp>
      <p:sp>
        <p:nvSpPr>
          <p:cNvPr id="4" name="Line 3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32200" y="2935337"/>
            <a:ext cx="1500188" cy="5715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5400">
              <a:latin typeface="+mj-lt"/>
              <a:cs typeface="+mn-cs"/>
            </a:endParaRPr>
          </a:p>
        </p:txBody>
      </p:sp>
      <p:sp>
        <p:nvSpPr>
          <p:cNvPr id="5" name="Line 3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417888" y="3578275"/>
            <a:ext cx="1714500" cy="4286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5400">
              <a:latin typeface="+mj-lt"/>
              <a:cs typeface="+mn-cs"/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5950" y="2286000"/>
            <a:ext cx="806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+mj-lt"/>
                <a:cs typeface="+mn-cs"/>
              </a:rPr>
              <a:t>e</a:t>
            </a:r>
            <a:endParaRPr lang="en-US" sz="54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3200" y="3505200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+mj-lt"/>
                <a:cs typeface="+mn-cs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20188" cy="6688138"/>
            <a:chOff x="579" y="542"/>
            <a:chExt cx="10278" cy="15447"/>
          </a:xfrm>
        </p:grpSpPr>
        <p:sp>
          <p:nvSpPr>
            <p:cNvPr id="9" name="Line 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79" y="542"/>
              <a:ext cx="10259" cy="15447"/>
              <a:chOff x="1161" y="182"/>
              <a:chExt cx="10081" cy="14569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9990" cy="14569"/>
                <a:chOff x="1985" y="2248"/>
                <a:chExt cx="8273" cy="11433"/>
              </a:xfrm>
            </p:grpSpPr>
            <p:graphicFrame>
              <p:nvGraphicFramePr>
                <p:cNvPr id="13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8244" r:id="rId13" imgW="1278331" imgH="1273759" progId="">
                        <p:embed/>
                      </p:oleObj>
                    </mc:Choice>
                    <mc:Fallback>
                      <p:oleObj r:id="rId13" imgW="1278331" imgH="1273759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" name="Object 12"/>
                <p:cNvGraphicFramePr>
                  <a:graphicFrameLocks noChangeAspect="1"/>
                </p:cNvGraphicFramePr>
                <p:nvPr/>
              </p:nvGraphicFramePr>
              <p:xfrm>
                <a:off x="7110" y="10797"/>
                <a:ext cx="3148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8245" r:id="rId15" imgW="1999793" imgH="1831543" progId="">
                        <p:embed/>
                      </p:oleObj>
                    </mc:Choice>
                    <mc:Fallback>
                      <p:oleObj r:id="rId15" imgW="1999793" imgH="1831543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10" y="10797"/>
                              <a:ext cx="3148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" name="Line 13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16" name="Line 14"/>
                <p:cNvSpPr>
                  <a:spLocks noChangeShapeType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48" y="13624"/>
                  <a:ext cx="5185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12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1242" y="362"/>
                <a:ext cx="0" cy="11159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5" grpId="0" animBg="1"/>
      <p:bldP spid="6" grpId="0" build="allAtOnce"/>
      <p:bldP spid="7" grpId="0"/>
      <p:bldP spid="7" grpId="1"/>
      <p:bldP spid="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mprod_feedback_7000"/>
          <p:cNvSpPr/>
          <p:nvPr>
            <p:custDataLst>
              <p:tags r:id="rId2"/>
            </p:custDataLst>
          </p:nvPr>
        </p:nvSpPr>
        <p:spPr>
          <a:xfrm>
            <a:off x="1524000" y="57912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 rồi kích chuột đi tiếp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3"/>
            </p:custDataLst>
          </p:nvPr>
        </p:nvSpPr>
        <p:spPr>
          <a:xfrm>
            <a:off x="1752600" y="57912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rồi-kích chuột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4"/>
            </p:custDataLst>
          </p:nvPr>
        </p:nvSpPr>
        <p:spPr>
          <a:xfrm>
            <a:off x="1828800" y="58674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hãy trả lời để tiếp tục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mmprod_Button104"/>
          <p:cNvGrpSpPr/>
          <p:nvPr>
            <p:custDataLst>
              <p:tags r:id="rId5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25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Kết quả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mmprod_Button106"/>
          <p:cNvGrpSpPr/>
          <p:nvPr>
            <p:custDataLst>
              <p:tags r:id="rId6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28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Thử lại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>
            <p:custDataLst>
              <p:tags r:id="rId7"/>
            </p:custDataLst>
          </p:nvPr>
        </p:nvSpPr>
        <p:spPr>
          <a:xfrm>
            <a:off x="0" y="-152400"/>
            <a:ext cx="1326004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Câu 7</a:t>
            </a:r>
            <a:endParaRPr lang="en-US" sz="3600" u="sng" dirty="0"/>
          </a:p>
        </p:txBody>
      </p:sp>
      <p:grpSp>
        <p:nvGrpSpPr>
          <p:cNvPr id="7" name="mmprod_answer10300"/>
          <p:cNvGrpSpPr/>
          <p:nvPr>
            <p:custDataLst>
              <p:tags r:id="rId8"/>
            </p:custDataLst>
          </p:nvPr>
        </p:nvGrpSpPr>
        <p:grpSpPr>
          <a:xfrm>
            <a:off x="688999" y="1508760"/>
            <a:ext cx="7464401" cy="853440"/>
            <a:chOff x="673100" y="1432560"/>
            <a:chExt cx="7464401" cy="853440"/>
          </a:xfrm>
        </p:grpSpPr>
        <p:sp>
          <p:nvSpPr>
            <p:cNvPr id="4" name="mmprod_s2_1041"/>
            <p:cNvSpPr txBox="1"/>
            <p:nvPr>
              <p:custDataLst>
                <p:tags r:id="rId17"/>
              </p:custDataLst>
            </p:nvPr>
          </p:nvSpPr>
          <p:spPr>
            <a:xfrm>
              <a:off x="1198497" y="1645920"/>
              <a:ext cx="61569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8"/>
              </p:custDataLst>
            </p:nvPr>
          </p:nvSpPr>
          <p:spPr>
            <a:xfrm>
              <a:off x="1829457" y="1432560"/>
              <a:ext cx="6308044" cy="8534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vần êp có 2 âm ghép lại: âm ê và âm h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" name="mmprod_answer_input10300" descr="radio1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673100" y="1757016"/>
              <a:ext cx="205646" cy="204522"/>
            </a:xfrm>
            <a:prstGeom prst="rect">
              <a:avLst/>
            </a:prstGeom>
          </p:spPr>
        </p:pic>
      </p:grpSp>
      <p:grpSp>
        <p:nvGrpSpPr>
          <p:cNvPr id="8" name="mmprod_answer10302"/>
          <p:cNvGrpSpPr/>
          <p:nvPr>
            <p:custDataLst>
              <p:tags r:id="rId9"/>
            </p:custDataLst>
          </p:nvPr>
        </p:nvGrpSpPr>
        <p:grpSpPr>
          <a:xfrm>
            <a:off x="673100" y="2438400"/>
            <a:ext cx="6923511" cy="853440"/>
            <a:chOff x="673100" y="2438400"/>
            <a:chExt cx="6923511" cy="853440"/>
          </a:xfrm>
        </p:grpSpPr>
        <p:sp>
          <p:nvSpPr>
            <p:cNvPr id="9" name="mmprod_s2_1042"/>
            <p:cNvSpPr txBox="1"/>
            <p:nvPr>
              <p:custDataLst>
                <p:tags r:id="rId14"/>
              </p:custDataLst>
            </p:nvPr>
          </p:nvSpPr>
          <p:spPr>
            <a:xfrm>
              <a:off x="1159847" y="2672080"/>
              <a:ext cx="555196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B)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5"/>
              </p:custDataLst>
            </p:nvPr>
          </p:nvSpPr>
          <p:spPr>
            <a:xfrm>
              <a:off x="1752600" y="2438400"/>
              <a:ext cx="5844011" cy="8534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vần êp có 2 âm ghép lại: âm ê và âm 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3" name="mmprod_answer_input10302" descr="radio2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673100" y="2783177"/>
              <a:ext cx="205646" cy="204522"/>
            </a:xfrm>
            <a:prstGeom prst="rect">
              <a:avLst/>
            </a:prstGeom>
          </p:spPr>
        </p:pic>
      </p:grpSp>
      <p:grpSp>
        <p:nvGrpSpPr>
          <p:cNvPr id="11" name="mmprod_answer10304"/>
          <p:cNvGrpSpPr/>
          <p:nvPr>
            <p:custDataLst>
              <p:tags r:id="rId10"/>
            </p:custDataLst>
          </p:nvPr>
        </p:nvGrpSpPr>
        <p:grpSpPr>
          <a:xfrm>
            <a:off x="673098" y="3525520"/>
            <a:ext cx="7525903" cy="853440"/>
            <a:chOff x="673098" y="3525520"/>
            <a:chExt cx="7525903" cy="853440"/>
          </a:xfrm>
        </p:grpSpPr>
        <p:sp>
          <p:nvSpPr>
            <p:cNvPr id="14" name="mmprod_s2_1043"/>
            <p:cNvSpPr txBox="1"/>
            <p:nvPr>
              <p:custDataLst>
                <p:tags r:id="rId11"/>
              </p:custDataLst>
            </p:nvPr>
          </p:nvSpPr>
          <p:spPr>
            <a:xfrm>
              <a:off x="1200153" y="3698240"/>
              <a:ext cx="59499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C)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2"/>
              </p:custDataLst>
            </p:nvPr>
          </p:nvSpPr>
          <p:spPr>
            <a:xfrm>
              <a:off x="1854589" y="3525520"/>
              <a:ext cx="6344412" cy="8534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vần êp có 2 âm ghép lại: âm e và âm 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mmprod_answer_input10304" descr="radio1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673098" y="3809339"/>
              <a:ext cx="205646" cy="204522"/>
            </a:xfrm>
            <a:prstGeom prst="rect">
              <a:avLst/>
            </a:prstGeom>
          </p:spPr>
        </p:pic>
      </p:grpSp>
      <p:sp>
        <p:nvSpPr>
          <p:cNvPr id="27" name="Plaque 26"/>
          <p:cNvSpPr/>
          <p:nvPr/>
        </p:nvSpPr>
        <p:spPr>
          <a:xfrm>
            <a:off x="533400" y="533400"/>
            <a:ext cx="5943600" cy="6858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0" y="533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Vần êp có mấy âm ghép lại?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2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au hoi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0" y="500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38" y="2428875"/>
            <a:ext cx="163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endParaRPr lang="en-US" sz="5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7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-228600" y="0"/>
            <a:ext cx="9829800" cy="6858000"/>
            <a:chOff x="579" y="542"/>
            <a:chExt cx="10807" cy="15840"/>
          </a:xfrm>
        </p:grpSpPr>
        <p:sp>
          <p:nvSpPr>
            <p:cNvPr id="8" name="Line 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579" y="542"/>
              <a:ext cx="10807" cy="15839"/>
              <a:chOff x="1161" y="182"/>
              <a:chExt cx="10621" cy="14939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1" cy="14939"/>
                <a:chOff x="1985" y="2248"/>
                <a:chExt cx="8796" cy="11723"/>
              </a:xfrm>
            </p:grpSpPr>
            <p:graphicFrame>
              <p:nvGraphicFramePr>
                <p:cNvPr id="12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89" r:id="rId25" imgW="1278331" imgH="1273759" progId="">
                        <p:embed/>
                      </p:oleObj>
                    </mc:Choice>
                    <mc:Fallback>
                      <p:oleObj r:id="rId25" imgW="1278331" imgH="1273759" progId="">
                        <p:embed/>
                        <p:pic>
                          <p:nvPicPr>
                            <p:cNvPr id="0" name="Picture 8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2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90" r:id="rId27" imgW="1999793" imgH="1831543" progId="">
                        <p:embed/>
                      </p:oleObj>
                    </mc:Choice>
                    <mc:Fallback>
                      <p:oleObj r:id="rId27" imgW="1999793" imgH="1831543" progId="">
                        <p:embed/>
                        <p:pic>
                          <p:nvPicPr>
                            <p:cNvPr id="0" name="Picture 8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Line 1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448" y="13624"/>
                  <a:ext cx="5186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11" name="Line 15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1242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16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00375" y="1643063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76575" y="2362200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533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" name="Picture 41" descr="Tt (8)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9"/>
          <a:srcRect/>
          <a:stretch>
            <a:fillRect/>
          </a:stretch>
        </p:blipFill>
        <p:spPr bwMode="auto">
          <a:xfrm rot="162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4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381000" y="1066800"/>
          <a:ext cx="990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1" name="Clip" r:id="rId30" imgW="1820863" imgH="2530475" progId="">
                  <p:embed/>
                </p:oleObj>
              </mc:Choice>
              <mc:Fallback>
                <p:oleObj name="Clip" r:id="rId30" imgW="1820863" imgH="2530475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990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9465" y="4867884"/>
            <a:ext cx="3067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28875" y="2362200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>
          <a:xfrm flipH="1">
            <a:off x="3276600" y="2535595"/>
            <a:ext cx="100012" cy="131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ca chep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200400"/>
            <a:ext cx="1737321" cy="16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31462" y="1600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3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33800" y="762000"/>
            <a:ext cx="1054655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 87</a:t>
            </a:r>
            <a:endParaRPr lang="en-US" sz="24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29200" y="3810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 -êp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096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7" grpId="0"/>
      <p:bldP spid="19" grpId="0"/>
      <p:bldP spid="23" grpId="0"/>
      <p:bldP spid="24" grpId="0"/>
      <p:bldP spid="31" grpId="0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3048000"/>
            <a:ext cx="82296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l"/>
            <a:r>
              <a:rPr lang="en-US" sz="3700" smtClean="0">
                <a:latin typeface="Times New Roman" pitchFamily="18" charset="0"/>
                <a:cs typeface="Times New Roman" pitchFamily="18" charset="0"/>
              </a:rPr>
              <a:t>có vần "êp" muốn có tiếng "xếp" ta thêm âm gì và dấu gì?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mmprod_feedback_7000"/>
          <p:cNvSpPr/>
          <p:nvPr>
            <p:custDataLst>
              <p:tags r:id="rId3"/>
            </p:custDataLst>
          </p:nvPr>
        </p:nvSpPr>
        <p:spPr>
          <a:xfrm>
            <a:off x="1259632" y="601301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 rồi kích chuột đi tiếp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mprod_feedback_7002"/>
          <p:cNvSpPr/>
          <p:nvPr>
            <p:custDataLst>
              <p:tags r:id="rId4"/>
            </p:custDataLst>
          </p:nvPr>
        </p:nvSpPr>
        <p:spPr>
          <a:xfrm>
            <a:off x="1240559" y="6070839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rồi-kích chuột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mprod_feedback_7007"/>
          <p:cNvSpPr/>
          <p:nvPr>
            <p:custDataLst>
              <p:tags r:id="rId5"/>
            </p:custDataLst>
          </p:nvPr>
        </p:nvSpPr>
        <p:spPr>
          <a:xfrm>
            <a:off x="1295400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hãy trả lời để tiếp tục đi tiếp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mmprod_Button104"/>
          <p:cNvGrpSpPr/>
          <p:nvPr>
            <p:custDataLst>
              <p:tags r:id="rId6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28" name="mmprod_ButtonShape104"/>
            <p:cNvSpPr/>
            <p:nvPr>
              <p:custDataLst>
                <p:tags r:id="rId15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mmprod_ButtonText105"/>
            <p:cNvSpPr/>
            <p:nvPr>
              <p:custDataLst>
                <p:tags r:id="rId16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Kết quả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mmprod_Button106"/>
          <p:cNvGrpSpPr/>
          <p:nvPr>
            <p:custDataLst>
              <p:tags r:id="rId7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31" name="mmprod_ButtonShape106"/>
            <p:cNvSpPr/>
            <p:nvPr>
              <p:custDataLst>
                <p:tags r:id="rId13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mmprod_ButtonText107"/>
            <p:cNvSpPr/>
            <p:nvPr>
              <p:custDataLst>
                <p:tags r:id="rId14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Thử lại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mmprod_question"/>
          <p:cNvGrpSpPr/>
          <p:nvPr>
            <p:custDataLst>
              <p:tags r:id="rId8"/>
            </p:custDataLst>
          </p:nvPr>
        </p:nvGrpSpPr>
        <p:grpSpPr>
          <a:xfrm>
            <a:off x="457200" y="1600200"/>
            <a:ext cx="5638799" cy="1252736"/>
            <a:chOff x="457201" y="1600200"/>
            <a:chExt cx="3691406" cy="487680"/>
          </a:xfrm>
        </p:grpSpPr>
        <p:sp>
          <p:nvSpPr>
            <p:cNvPr id="40" name="TextBox 39"/>
            <p:cNvSpPr txBox="1"/>
            <p:nvPr>
              <p:custDataLst>
                <p:tags r:id="rId10"/>
              </p:custDataLst>
            </p:nvPr>
          </p:nvSpPr>
          <p:spPr>
            <a:xfrm>
              <a:off x="3596157" y="1600200"/>
              <a:ext cx="552450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>
              <p:custDataLst>
                <p:tags r:id="rId11"/>
              </p:custDataLst>
            </p:nvPr>
          </p:nvSpPr>
          <p:spPr>
            <a:xfrm>
              <a:off x="457201" y="1600200"/>
              <a:ext cx="92075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mmprod_answer1031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54" y="1717040"/>
              <a:ext cx="2755725" cy="291156"/>
            </a:xfrm>
            <a:prstGeom prst="rect">
              <a:avLst/>
            </a:prstGeom>
            <a:effectLst/>
          </p:spPr>
        </p:pic>
      </p:grpSp>
      <p:sp>
        <p:nvSpPr>
          <p:cNvPr id="20" name="Rectangle 19"/>
          <p:cNvSpPr/>
          <p:nvPr>
            <p:custDataLst>
              <p:tags r:id="rId9"/>
            </p:custDataLst>
          </p:nvPr>
        </p:nvSpPr>
        <p:spPr>
          <a:xfrm>
            <a:off x="0" y="-152400"/>
            <a:ext cx="1326004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Câu 7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381000" y="533400"/>
            <a:ext cx="8382000" cy="12192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8200" y="4572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có vần "êp" muốn có tiếng "xếp" ta thêm âm gì và dấu gì?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7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 autoUpdateAnimBg="0"/>
      <p:bldP spid="22" grpId="0" animBg="1" autoUpdateAnimBg="0"/>
      <p:bldP spid="2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au hoi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0" y="500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38" y="2428875"/>
            <a:ext cx="163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endParaRPr lang="en-US" sz="5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7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-228600" y="0"/>
            <a:ext cx="9753600" cy="6858000"/>
            <a:chOff x="579" y="542"/>
            <a:chExt cx="10807" cy="15840"/>
          </a:xfrm>
        </p:grpSpPr>
        <p:sp>
          <p:nvSpPr>
            <p:cNvPr id="8" name="Line 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579" y="542"/>
              <a:ext cx="10807" cy="15839"/>
              <a:chOff x="1161" y="182"/>
              <a:chExt cx="10621" cy="14939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1" cy="14939"/>
                <a:chOff x="1985" y="2248"/>
                <a:chExt cx="8796" cy="11723"/>
              </a:xfrm>
            </p:grpSpPr>
            <p:graphicFrame>
              <p:nvGraphicFramePr>
                <p:cNvPr id="12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16" r:id="rId29" imgW="1278331" imgH="1273759" progId="">
                        <p:embed/>
                      </p:oleObj>
                    </mc:Choice>
                    <mc:Fallback>
                      <p:oleObj r:id="rId29" imgW="1278331" imgH="1273759" progId="">
                        <p:embed/>
                        <p:pic>
                          <p:nvPicPr>
                            <p:cNvPr id="0" name="Picture 6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2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17" r:id="rId31" imgW="1999793" imgH="1831543" progId="">
                        <p:embed/>
                      </p:oleObj>
                    </mc:Choice>
                    <mc:Fallback>
                      <p:oleObj r:id="rId31" imgW="1999793" imgH="1831543" progId="">
                        <p:embed/>
                        <p:pic>
                          <p:nvPicPr>
                            <p:cNvPr id="0" name="Picture 6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Line 13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448" y="13624"/>
                  <a:ext cx="5186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11" name="Line 15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242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16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00375" y="1643063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76575" y="2362200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533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" name="Picture 41" descr="Tt (8)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33"/>
          <a:srcRect/>
          <a:stretch>
            <a:fillRect/>
          </a:stretch>
        </p:blipFill>
        <p:spPr bwMode="auto">
          <a:xfrm rot="162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4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381000" y="1066800"/>
          <a:ext cx="990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Clip" r:id="rId34" imgW="1820863" imgH="2530475" progId="">
                  <p:embed/>
                </p:oleObj>
              </mc:Choice>
              <mc:Fallback>
                <p:oleObj name="Clip" r:id="rId34" imgW="1820863" imgH="2530475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990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9465" y="4867884"/>
            <a:ext cx="3067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28875" y="2362200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>
          <a:xfrm flipH="1">
            <a:off x="3276600" y="2535595"/>
            <a:ext cx="100012" cy="131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ca chep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94" y="3200400"/>
            <a:ext cx="2555677" cy="16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31462" y="1600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12743" y="2420888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81326" y="2420888"/>
            <a:ext cx="60689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18"/>
            </p:custDataLst>
          </p:nvPr>
        </p:nvCxnSpPr>
        <p:spPr>
          <a:xfrm flipV="1">
            <a:off x="6665169" y="2514600"/>
            <a:ext cx="40431" cy="173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D:\hình ảnh\TT1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68126"/>
            <a:ext cx="3587824" cy="166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8600" y="4869160"/>
            <a:ext cx="3067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3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52800" y="762000"/>
            <a:ext cx="1054655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 87</a:t>
            </a:r>
            <a:endParaRPr lang="en-US" sz="24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24400" y="44827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 -êp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059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57250" y="3657600"/>
            <a:ext cx="3105150" cy="2438400"/>
            <a:chOff x="204" y="0"/>
            <a:chExt cx="2451" cy="208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7" y="0"/>
              <a:ext cx="2408" cy="2073"/>
              <a:chOff x="1644" y="2382"/>
              <a:chExt cx="2340" cy="1774"/>
            </a:xfrm>
          </p:grpSpPr>
          <p:pic>
            <p:nvPicPr>
              <p:cNvPr id="8208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9" name="Freeform 8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44" y="2382"/>
                <a:ext cx="2340" cy="492"/>
              </a:xfrm>
              <a:custGeom>
                <a:avLst/>
                <a:gdLst>
                  <a:gd name="T0" fmla="*/ 192 w 2340"/>
                  <a:gd name="T1" fmla="*/ 492 h 492"/>
                  <a:gd name="T2" fmla="*/ 156 w 2340"/>
                  <a:gd name="T3" fmla="*/ 456 h 492"/>
                  <a:gd name="T4" fmla="*/ 84 w 2340"/>
                  <a:gd name="T5" fmla="*/ 432 h 492"/>
                  <a:gd name="T6" fmla="*/ 48 w 2340"/>
                  <a:gd name="T7" fmla="*/ 408 h 492"/>
                  <a:gd name="T8" fmla="*/ 24 w 2340"/>
                  <a:gd name="T9" fmla="*/ 372 h 492"/>
                  <a:gd name="T10" fmla="*/ 0 w 2340"/>
                  <a:gd name="T11" fmla="*/ 300 h 492"/>
                  <a:gd name="T12" fmla="*/ 12 w 2340"/>
                  <a:gd name="T13" fmla="*/ 240 h 492"/>
                  <a:gd name="T14" fmla="*/ 144 w 2340"/>
                  <a:gd name="T15" fmla="*/ 132 h 492"/>
                  <a:gd name="T16" fmla="*/ 936 w 2340"/>
                  <a:gd name="T17" fmla="*/ 72 h 492"/>
                  <a:gd name="T18" fmla="*/ 1248 w 2340"/>
                  <a:gd name="T19" fmla="*/ 84 h 492"/>
                  <a:gd name="T20" fmla="*/ 1944 w 2340"/>
                  <a:gd name="T21" fmla="*/ 96 h 492"/>
                  <a:gd name="T22" fmla="*/ 2292 w 2340"/>
                  <a:gd name="T23" fmla="*/ 168 h 492"/>
                  <a:gd name="T24" fmla="*/ 2316 w 2340"/>
                  <a:gd name="T25" fmla="*/ 204 h 492"/>
                  <a:gd name="T26" fmla="*/ 2340 w 2340"/>
                  <a:gd name="T27" fmla="*/ 276 h 492"/>
                  <a:gd name="T28" fmla="*/ 2316 w 2340"/>
                  <a:gd name="T29" fmla="*/ 372 h 492"/>
                  <a:gd name="T30" fmla="*/ 2208 w 2340"/>
                  <a:gd name="T31" fmla="*/ 432 h 492"/>
                  <a:gd name="T32" fmla="*/ 2160 w 2340"/>
                  <a:gd name="T33" fmla="*/ 492 h 4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40"/>
                  <a:gd name="T52" fmla="*/ 0 h 492"/>
                  <a:gd name="T53" fmla="*/ 2340 w 2340"/>
                  <a:gd name="T54" fmla="*/ 492 h 4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40" h="492">
                    <a:moveTo>
                      <a:pt x="192" y="492"/>
                    </a:moveTo>
                    <a:cubicBezTo>
                      <a:pt x="180" y="480"/>
                      <a:pt x="171" y="464"/>
                      <a:pt x="156" y="456"/>
                    </a:cubicBezTo>
                    <a:cubicBezTo>
                      <a:pt x="134" y="444"/>
                      <a:pt x="105" y="446"/>
                      <a:pt x="84" y="432"/>
                    </a:cubicBezTo>
                    <a:cubicBezTo>
                      <a:pt x="72" y="424"/>
                      <a:pt x="60" y="416"/>
                      <a:pt x="48" y="408"/>
                    </a:cubicBezTo>
                    <a:cubicBezTo>
                      <a:pt x="40" y="396"/>
                      <a:pt x="30" y="385"/>
                      <a:pt x="24" y="372"/>
                    </a:cubicBezTo>
                    <a:cubicBezTo>
                      <a:pt x="14" y="349"/>
                      <a:pt x="0" y="300"/>
                      <a:pt x="0" y="300"/>
                    </a:cubicBezTo>
                    <a:cubicBezTo>
                      <a:pt x="4" y="280"/>
                      <a:pt x="7" y="260"/>
                      <a:pt x="12" y="240"/>
                    </a:cubicBezTo>
                    <a:cubicBezTo>
                      <a:pt x="39" y="142"/>
                      <a:pt x="40" y="149"/>
                      <a:pt x="144" y="132"/>
                    </a:cubicBezTo>
                    <a:cubicBezTo>
                      <a:pt x="343" y="0"/>
                      <a:pt x="893" y="73"/>
                      <a:pt x="936" y="72"/>
                    </a:cubicBezTo>
                    <a:cubicBezTo>
                      <a:pt x="1041" y="51"/>
                      <a:pt x="1146" y="81"/>
                      <a:pt x="1248" y="84"/>
                    </a:cubicBezTo>
                    <a:cubicBezTo>
                      <a:pt x="1480" y="92"/>
                      <a:pt x="1712" y="92"/>
                      <a:pt x="1944" y="96"/>
                    </a:cubicBezTo>
                    <a:cubicBezTo>
                      <a:pt x="2062" y="106"/>
                      <a:pt x="2190" y="100"/>
                      <a:pt x="2292" y="168"/>
                    </a:cubicBezTo>
                    <a:cubicBezTo>
                      <a:pt x="2300" y="180"/>
                      <a:pt x="2310" y="191"/>
                      <a:pt x="2316" y="204"/>
                    </a:cubicBezTo>
                    <a:cubicBezTo>
                      <a:pt x="2326" y="227"/>
                      <a:pt x="2340" y="276"/>
                      <a:pt x="2340" y="276"/>
                    </a:cubicBezTo>
                    <a:cubicBezTo>
                      <a:pt x="2339" y="279"/>
                      <a:pt x="2326" y="360"/>
                      <a:pt x="2316" y="372"/>
                    </a:cubicBezTo>
                    <a:cubicBezTo>
                      <a:pt x="2293" y="400"/>
                      <a:pt x="2238" y="412"/>
                      <a:pt x="2208" y="432"/>
                    </a:cubicBezTo>
                    <a:cubicBezTo>
                      <a:pt x="2178" y="477"/>
                      <a:pt x="2194" y="458"/>
                      <a:pt x="2160" y="492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7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03" name="Bac kim than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382000" y="548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-228600" y="0"/>
            <a:ext cx="9829800" cy="6858000"/>
            <a:chOff x="579" y="542"/>
            <a:chExt cx="10807" cy="15840"/>
          </a:xfrm>
        </p:grpSpPr>
        <p:sp>
          <p:nvSpPr>
            <p:cNvPr id="8205" name="Line 1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79" y="542"/>
              <a:ext cx="10807" cy="15840"/>
              <a:chOff x="1161" y="182"/>
              <a:chExt cx="10620" cy="14940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0" cy="14940"/>
                <a:chOff x="1985" y="2248"/>
                <a:chExt cx="8796" cy="11723"/>
              </a:xfrm>
            </p:grpSpPr>
            <p:graphicFrame>
              <p:nvGraphicFramePr>
                <p:cNvPr id="8194" name="Object 16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268" r:id="rId17" imgW="1278331" imgH="1273759" progId="">
                        <p:embed/>
                      </p:oleObj>
                    </mc:Choice>
                    <mc:Fallback>
                      <p:oleObj r:id="rId17" imgW="1278331" imgH="1273759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195" name="Object 17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269" r:id="rId19" imgW="1999793" imgH="1831543" progId="">
                        <p:embed/>
                      </p:oleObj>
                    </mc:Choice>
                    <mc:Fallback>
                      <p:oleObj r:id="rId19" imgW="1999793" imgH="1831543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10" name="Line 18"/>
                <p:cNvSpPr>
                  <a:spLocks noChangeShapeType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n-lt"/>
                    <a:cs typeface="+mn-cs"/>
                  </a:endParaRPr>
                </a:p>
              </p:txBody>
            </p:sp>
            <p:sp>
              <p:nvSpPr>
                <p:cNvPr id="8211" name="Line 19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448" y="13624"/>
                  <a:ext cx="5184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8212" name="Line 20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1241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1066800" y="1066800"/>
            <a:ext cx="7239000" cy="2123658"/>
          </a:xfrm>
          <a:prstGeom prst="rect">
            <a:avLst/>
          </a:prstGeom>
          <a:solidFill>
            <a:srgbClr val="00B0F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Kích chuột để  giải trí với bài Chicken Dance Music</a:t>
            </a:r>
          </a:p>
          <a:p>
            <a:r>
              <a:rPr lang="en-US" sz="4400" dirty="0" smtClean="0"/>
              <a:t>Chicken Dance Music.mpg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225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mprod_col_3090"/>
          <p:cNvSpPr txBox="1"/>
          <p:nvPr>
            <p:custDataLst>
              <p:tags r:id="rId2"/>
            </p:custDataLst>
          </p:nvPr>
        </p:nvSpPr>
        <p:spPr>
          <a:xfrm>
            <a:off x="292608" y="1281115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latin typeface="Calibri"/>
              </a:rPr>
              <a:t>           cột A</a:t>
            </a:r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3"/>
            </p:custDataLst>
          </p:nvPr>
        </p:nvSpPr>
        <p:spPr>
          <a:xfrm>
            <a:off x="4843930" y="1396531"/>
            <a:ext cx="2387393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latin typeface="Calibri"/>
              </a:rPr>
              <a:t>             cột B</a:t>
            </a:r>
            <a:endParaRPr lang="en-US" sz="2800" b="1" dirty="0">
              <a:latin typeface="Calibri"/>
            </a:endParaRPr>
          </a:p>
        </p:txBody>
      </p:sp>
      <p:grpSp>
        <p:nvGrpSpPr>
          <p:cNvPr id="21" name="mmprod_item10222"/>
          <p:cNvGrpSpPr/>
          <p:nvPr>
            <p:custDataLst>
              <p:tags r:id="rId4"/>
            </p:custDataLst>
          </p:nvPr>
        </p:nvGrpSpPr>
        <p:grpSpPr>
          <a:xfrm>
            <a:off x="457200" y="2098516"/>
            <a:ext cx="2021840" cy="431800"/>
            <a:chOff x="457200" y="2098516"/>
            <a:chExt cx="2021840" cy="431800"/>
          </a:xfrm>
        </p:grpSpPr>
        <p:sp>
          <p:nvSpPr>
            <p:cNvPr id="18" name="mmprod_item_input_outertext10222"/>
            <p:cNvSpPr/>
            <p:nvPr>
              <p:custDataLst>
                <p:tags r:id="rId32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3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0" name="mmprod_item_label10222"/>
            <p:cNvSpPr txBox="1"/>
            <p:nvPr>
              <p:custDataLst>
                <p:tags r:id="rId33"/>
              </p:custDataLst>
            </p:nvPr>
          </p:nvSpPr>
          <p:spPr>
            <a:xfrm>
              <a:off x="1018540" y="2098516"/>
              <a:ext cx="14605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hộp bánh</a:t>
              </a:r>
              <a:endParaRPr lang="en-US" sz="2800" dirty="0">
                <a:latin typeface="Calibri"/>
              </a:endParaRPr>
            </a:p>
          </p:txBody>
        </p:sp>
      </p:grpSp>
      <p:grpSp>
        <p:nvGrpSpPr>
          <p:cNvPr id="26" name="mmprod_item10223"/>
          <p:cNvGrpSpPr/>
          <p:nvPr>
            <p:custDataLst>
              <p:tags r:id="rId5"/>
            </p:custDataLst>
          </p:nvPr>
        </p:nvGrpSpPr>
        <p:grpSpPr>
          <a:xfrm>
            <a:off x="525389" y="3154850"/>
            <a:ext cx="1501140" cy="431800"/>
            <a:chOff x="457200" y="2703036"/>
            <a:chExt cx="1501140" cy="431800"/>
          </a:xfrm>
        </p:grpSpPr>
        <p:sp>
          <p:nvSpPr>
            <p:cNvPr id="23" name="mmprod_item_input_outertext10223"/>
            <p:cNvSpPr/>
            <p:nvPr>
              <p:custDataLst>
                <p:tags r:id="rId30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1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5" name="mmprod_item_label10223"/>
            <p:cNvSpPr txBox="1"/>
            <p:nvPr>
              <p:custDataLst>
                <p:tags r:id="rId31"/>
              </p:custDataLst>
            </p:nvPr>
          </p:nvSpPr>
          <p:spPr>
            <a:xfrm>
              <a:off x="1018540" y="2703036"/>
              <a:ext cx="9398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lốp xe</a:t>
              </a:r>
              <a:endParaRPr lang="en-US" sz="2800" dirty="0">
                <a:latin typeface="Calibri"/>
              </a:endParaRPr>
            </a:p>
          </p:txBody>
        </p:sp>
      </p:grpSp>
      <p:grpSp>
        <p:nvGrpSpPr>
          <p:cNvPr id="31" name="mmprod_item10224"/>
          <p:cNvGrpSpPr/>
          <p:nvPr>
            <p:custDataLst>
              <p:tags r:id="rId6"/>
            </p:custDataLst>
          </p:nvPr>
        </p:nvGrpSpPr>
        <p:grpSpPr>
          <a:xfrm>
            <a:off x="457200" y="4221088"/>
            <a:ext cx="2212340" cy="431800"/>
            <a:chOff x="457200" y="3307556"/>
            <a:chExt cx="2212340" cy="431800"/>
          </a:xfrm>
        </p:grpSpPr>
        <p:sp>
          <p:nvSpPr>
            <p:cNvPr id="28" name="mmprod_item_input_outertext10224"/>
            <p:cNvSpPr/>
            <p:nvPr>
              <p:custDataLst>
                <p:tags r:id="rId28"/>
              </p:custDataLst>
            </p:nvPr>
          </p:nvSpPr>
          <p:spPr>
            <a:xfrm>
              <a:off x="457200" y="330755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2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30" name="mmprod_item_label10224"/>
            <p:cNvSpPr txBox="1"/>
            <p:nvPr>
              <p:custDataLst>
                <p:tags r:id="rId29"/>
              </p:custDataLst>
            </p:nvPr>
          </p:nvSpPr>
          <p:spPr>
            <a:xfrm>
              <a:off x="1018540" y="3307556"/>
              <a:ext cx="16510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smtClean="0">
                  <a:latin typeface="Calibri"/>
                </a:rPr>
                <a:t>trường lớp</a:t>
              </a:r>
              <a:endParaRPr lang="en-US" sz="2800" dirty="0">
                <a:latin typeface="Calibri"/>
              </a:endParaRPr>
            </a:p>
          </p:txBody>
        </p:sp>
      </p:grpSp>
      <p:sp>
        <p:nvSpPr>
          <p:cNvPr id="32" name="mmprod_feedback_7000"/>
          <p:cNvSpPr/>
          <p:nvPr>
            <p:custDataLst>
              <p:tags r:id="rId7"/>
            </p:custDataLst>
          </p:nvPr>
        </p:nvSpPr>
        <p:spPr>
          <a:xfrm>
            <a:off x="1033272" y="5583047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Đúng rồi kích chuột đi tiếp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mmprod_feedback_7002"/>
          <p:cNvSpPr/>
          <p:nvPr>
            <p:custDataLst>
              <p:tags r:id="rId8"/>
            </p:custDataLst>
          </p:nvPr>
        </p:nvSpPr>
        <p:spPr>
          <a:xfrm>
            <a:off x="1552090" y="566003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Sai rồi-kích chuột đi tiếp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mmprod_feedback_7007"/>
          <p:cNvSpPr/>
          <p:nvPr>
            <p:custDataLst>
              <p:tags r:id="rId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Bạn hãy trả lời để tiếp tục đi tiếp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1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39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+mj-lt"/>
                </a:rPr>
                <a:t>Kết quả</a:t>
              </a:r>
              <a:endParaRPr lang="en-US" sz="2400" b="1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44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42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+mj-lt"/>
                </a:rPr>
                <a:t>Thử lại</a:t>
              </a:r>
              <a:endParaRPr lang="en-US" sz="2400" b="1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55" name="Oval 54"/>
          <p:cNvSpPr/>
          <p:nvPr>
            <p:custDataLst>
              <p:tags r:id="rId12"/>
            </p:custDataLst>
          </p:nvPr>
        </p:nvSpPr>
        <p:spPr>
          <a:xfrm>
            <a:off x="3069442" y="-152400"/>
            <a:ext cx="6074558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>
            <p:custDataLst>
              <p:tags r:id="rId13"/>
            </p:custDataLst>
          </p:nvPr>
        </p:nvSpPr>
        <p:spPr>
          <a:xfrm>
            <a:off x="3527376" y="0"/>
            <a:ext cx="561662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Tìm từ ở cột 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nối với mỗi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ở cột B </a:t>
            </a:r>
          </a:p>
        </p:txBody>
      </p:sp>
      <p:pic>
        <p:nvPicPr>
          <p:cNvPr id="45" name="Picture 4" descr="Kết quả hình ảnh cho hình ảnh hộp bánh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438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Kết quả hình ảnh cho hình ảnh lốp xe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10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Kết quả hình ảnh cho hình ảnh trường lớp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2438400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mmprod_answer10405"/>
          <p:cNvGrpSpPr/>
          <p:nvPr>
            <p:custDataLst>
              <p:tags r:id="rId14"/>
            </p:custDataLst>
          </p:nvPr>
        </p:nvGrpSpPr>
        <p:grpSpPr>
          <a:xfrm>
            <a:off x="4818888" y="2098517"/>
            <a:ext cx="3872608" cy="426719"/>
            <a:chOff x="4818888" y="2098517"/>
            <a:chExt cx="3872608" cy="426719"/>
          </a:xfrm>
        </p:grpSpPr>
        <p:sp>
          <p:nvSpPr>
            <p:cNvPr id="48" name="mmprod_ansbullet_10405"/>
            <p:cNvSpPr txBox="1"/>
            <p:nvPr>
              <p:custDataLst>
                <p:tags r:id="rId22"/>
              </p:custDataLst>
            </p:nvPr>
          </p:nvSpPr>
          <p:spPr>
            <a:xfrm>
              <a:off x="4818888" y="2098517"/>
              <a:ext cx="37782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1.</a:t>
              </a:r>
              <a:endParaRPr lang="en-US" sz="2800">
                <a:latin typeface="Calibri"/>
              </a:endParaRPr>
            </a:p>
          </p:txBody>
        </p:sp>
        <p:sp>
          <p:nvSpPr>
            <p:cNvPr id="49" name="mmprod_anstext_10405"/>
            <p:cNvSpPr txBox="1"/>
            <p:nvPr>
              <p:custDataLst>
                <p:tags r:id="rId23"/>
              </p:custDataLst>
            </p:nvPr>
          </p:nvSpPr>
          <p:spPr>
            <a:xfrm>
              <a:off x="5330950" y="2098517"/>
              <a:ext cx="3360546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1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57" name="mmprod_answer10406"/>
          <p:cNvGrpSpPr/>
          <p:nvPr>
            <p:custDataLst>
              <p:tags r:id="rId15"/>
            </p:custDataLst>
          </p:nvPr>
        </p:nvGrpSpPr>
        <p:grpSpPr>
          <a:xfrm>
            <a:off x="4724400" y="3124200"/>
            <a:ext cx="3872608" cy="426719"/>
            <a:chOff x="4818888" y="2697957"/>
            <a:chExt cx="3872608" cy="426719"/>
          </a:xfrm>
        </p:grpSpPr>
        <p:sp>
          <p:nvSpPr>
            <p:cNvPr id="52" name="mmprod_ansbullet_10406"/>
            <p:cNvSpPr txBox="1"/>
            <p:nvPr>
              <p:custDataLst>
                <p:tags r:id="rId20"/>
              </p:custDataLst>
            </p:nvPr>
          </p:nvSpPr>
          <p:spPr>
            <a:xfrm>
              <a:off x="4818888" y="2697957"/>
              <a:ext cx="37782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2.</a:t>
              </a:r>
              <a:endParaRPr lang="en-US" sz="2800" dirty="0">
                <a:latin typeface="Calibri"/>
              </a:endParaRPr>
            </a:p>
          </p:txBody>
        </p:sp>
        <p:sp>
          <p:nvSpPr>
            <p:cNvPr id="53" name="mmprod_anstext_10406"/>
            <p:cNvSpPr txBox="1"/>
            <p:nvPr>
              <p:custDataLst>
                <p:tags r:id="rId21"/>
              </p:custDataLst>
            </p:nvPr>
          </p:nvSpPr>
          <p:spPr>
            <a:xfrm>
              <a:off x="5330950" y="2697957"/>
              <a:ext cx="3360546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2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61" name="mmprod_answer10407"/>
          <p:cNvGrpSpPr/>
          <p:nvPr>
            <p:custDataLst>
              <p:tags r:id="rId16"/>
            </p:custDataLst>
          </p:nvPr>
        </p:nvGrpSpPr>
        <p:grpSpPr>
          <a:xfrm>
            <a:off x="4876800" y="4191000"/>
            <a:ext cx="3872608" cy="426719"/>
            <a:chOff x="4818888" y="3759371"/>
            <a:chExt cx="3872608" cy="426719"/>
          </a:xfrm>
        </p:grpSpPr>
        <p:sp>
          <p:nvSpPr>
            <p:cNvPr id="59" name="mmprod_ansbullet_10407"/>
            <p:cNvSpPr txBox="1"/>
            <p:nvPr>
              <p:custDataLst>
                <p:tags r:id="rId18"/>
              </p:custDataLst>
            </p:nvPr>
          </p:nvSpPr>
          <p:spPr>
            <a:xfrm>
              <a:off x="4818888" y="3759371"/>
              <a:ext cx="37782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3.</a:t>
              </a:r>
              <a:endParaRPr lang="en-US" sz="2800">
                <a:latin typeface="Calibri"/>
              </a:endParaRPr>
            </a:p>
          </p:txBody>
        </p:sp>
        <p:sp>
          <p:nvSpPr>
            <p:cNvPr id="60" name="mmprod_anstext_10407"/>
            <p:cNvSpPr txBox="1"/>
            <p:nvPr>
              <p:custDataLst>
                <p:tags r:id="rId19"/>
              </p:custDataLst>
            </p:nvPr>
          </p:nvSpPr>
          <p:spPr>
            <a:xfrm>
              <a:off x="5330950" y="3759371"/>
              <a:ext cx="3360546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3</a:t>
              </a:r>
              <a:endParaRPr lang="en-US" sz="2800" dirty="0">
                <a:latin typeface="Calibri"/>
              </a:endParaRPr>
            </a:p>
          </p:txBody>
        </p:sp>
      </p:grpSp>
      <p:sp>
        <p:nvSpPr>
          <p:cNvPr id="46" name="Rectangle 45"/>
          <p:cNvSpPr/>
          <p:nvPr>
            <p:custDataLst>
              <p:tags r:id="rId17"/>
            </p:custDataLst>
          </p:nvPr>
        </p:nvSpPr>
        <p:spPr>
          <a:xfrm>
            <a:off x="228600" y="143102"/>
            <a:ext cx="2840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5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3" grpId="0" animBg="1" autoUpdateAnimBg="0"/>
      <p:bldP spid="38" grpId="0" animBg="1" autoUpdateAnimBg="0"/>
      <p:bldP spid="4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au hoi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0" y="500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38" y="2428875"/>
            <a:ext cx="163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endParaRPr lang="en-US" sz="5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-228600" y="0"/>
            <a:ext cx="9753600" cy="6858000"/>
            <a:chOff x="579" y="542"/>
            <a:chExt cx="10807" cy="15840"/>
          </a:xfrm>
        </p:grpSpPr>
        <p:sp>
          <p:nvSpPr>
            <p:cNvPr id="8" name="Line 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79" y="542"/>
              <a:ext cx="10807" cy="15839"/>
              <a:chOff x="1161" y="182"/>
              <a:chExt cx="10621" cy="14939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1" cy="14939"/>
                <a:chOff x="1985" y="2248"/>
                <a:chExt cx="8796" cy="11723"/>
              </a:xfrm>
            </p:grpSpPr>
            <p:graphicFrame>
              <p:nvGraphicFramePr>
                <p:cNvPr id="12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9989" r:id="rId29" imgW="1278331" imgH="1273759" progId="">
                        <p:embed/>
                      </p:oleObj>
                    </mc:Choice>
                    <mc:Fallback>
                      <p:oleObj r:id="rId29" imgW="1278331" imgH="1273759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2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9990" r:id="rId31" imgW="1999793" imgH="1831543" progId="">
                        <p:embed/>
                      </p:oleObj>
                    </mc:Choice>
                    <mc:Fallback>
                      <p:oleObj r:id="rId31" imgW="1999793" imgH="1831543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Line 13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448" y="13624"/>
                  <a:ext cx="5186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11" name="Line 15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242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16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00375" y="1643063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76575" y="2362200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533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" name="Picture 41" descr="Tt (8)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33"/>
          <a:srcRect/>
          <a:stretch>
            <a:fillRect/>
          </a:stretch>
        </p:blipFill>
        <p:spPr bwMode="auto">
          <a:xfrm rot="162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4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381000" y="1066800"/>
          <a:ext cx="990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1" name="Clip" r:id="rId34" imgW="1820863" imgH="2530475" progId="">
                  <p:embed/>
                </p:oleObj>
              </mc:Choice>
              <mc:Fallback>
                <p:oleObj name="Clip" r:id="rId34" imgW="1820863" imgH="253047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990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9465" y="4867884"/>
            <a:ext cx="3067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28875" y="2362200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>
          <a:xfrm flipH="1">
            <a:off x="3276600" y="2535595"/>
            <a:ext cx="100012" cy="131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ca chep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94" y="3200400"/>
            <a:ext cx="2555677" cy="16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31462" y="1600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12743" y="2420888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81326" y="2420888"/>
            <a:ext cx="60689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18"/>
            </p:custDataLst>
          </p:nvPr>
        </p:nvCxnSpPr>
        <p:spPr>
          <a:xfrm flipV="1">
            <a:off x="6665169" y="2514600"/>
            <a:ext cx="40431" cy="173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D:\hình ảnh\TT1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68126"/>
            <a:ext cx="3587824" cy="166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8600" y="4869160"/>
            <a:ext cx="3067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3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52800" y="762000"/>
            <a:ext cx="1054655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 87</a:t>
            </a:r>
            <a:endParaRPr lang="en-US" sz="24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24400" y="44827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 -êp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059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23" grpId="0"/>
      <p:bldP spid="24" grpId="0"/>
      <p:bldP spid="31" grpId="0"/>
      <p:bldP spid="32" grpId="0"/>
      <p:bldP spid="38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mprod_col_3090"/>
          <p:cNvSpPr txBox="1"/>
          <p:nvPr>
            <p:custDataLst>
              <p:tags r:id="rId2"/>
            </p:custDataLst>
          </p:nvPr>
        </p:nvSpPr>
        <p:spPr>
          <a:xfrm>
            <a:off x="271770" y="1396531"/>
            <a:ext cx="2674640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cột 1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mprod_col_30910"/>
          <p:cNvSpPr txBox="1"/>
          <p:nvPr>
            <p:custDataLst>
              <p:tags r:id="rId3"/>
            </p:custDataLst>
          </p:nvPr>
        </p:nvSpPr>
        <p:spPr>
          <a:xfrm>
            <a:off x="4071970" y="1396531"/>
            <a:ext cx="2189163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cột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mmprod_answer10320"/>
          <p:cNvGrpSpPr/>
          <p:nvPr>
            <p:custDataLst>
              <p:tags r:id="rId4"/>
            </p:custDataLst>
          </p:nvPr>
        </p:nvGrpSpPr>
        <p:grpSpPr>
          <a:xfrm>
            <a:off x="4818889" y="2098516"/>
            <a:ext cx="3883723" cy="426720"/>
            <a:chOff x="4818889" y="2098516"/>
            <a:chExt cx="3883723" cy="426720"/>
          </a:xfrm>
        </p:grpSpPr>
        <p:sp>
          <p:nvSpPr>
            <p:cNvPr id="6" name="mmprod_ansbullet_10320"/>
            <p:cNvSpPr txBox="1"/>
            <p:nvPr>
              <p:custDataLst>
                <p:tags r:id="rId38"/>
              </p:custDataLst>
            </p:nvPr>
          </p:nvSpPr>
          <p:spPr>
            <a:xfrm>
              <a:off x="4818889" y="2098516"/>
              <a:ext cx="36671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mmprod_anstext_10320"/>
            <p:cNvSpPr txBox="1"/>
            <p:nvPr>
              <p:custDataLst>
                <p:tags r:id="rId39"/>
              </p:custDataLst>
            </p:nvPr>
          </p:nvSpPr>
          <p:spPr>
            <a:xfrm>
              <a:off x="5330953" y="2098516"/>
              <a:ext cx="337165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ep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mmprod_answer10321"/>
          <p:cNvGrpSpPr/>
          <p:nvPr>
            <p:custDataLst>
              <p:tags r:id="rId5"/>
            </p:custDataLst>
          </p:nvPr>
        </p:nvGrpSpPr>
        <p:grpSpPr>
          <a:xfrm>
            <a:off x="4818889" y="2697956"/>
            <a:ext cx="3866261" cy="426720"/>
            <a:chOff x="4818889" y="2697956"/>
            <a:chExt cx="3866261" cy="426720"/>
          </a:xfrm>
        </p:grpSpPr>
        <p:sp>
          <p:nvSpPr>
            <p:cNvPr id="10" name="mmprod_ansbullet_10321"/>
            <p:cNvSpPr txBox="1"/>
            <p:nvPr>
              <p:custDataLst>
                <p:tags r:id="rId36"/>
              </p:custDataLst>
            </p:nvPr>
          </p:nvSpPr>
          <p:spPr>
            <a:xfrm>
              <a:off x="4818889" y="2697956"/>
              <a:ext cx="38417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b.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mmprod_anstext_10321"/>
            <p:cNvSpPr txBox="1"/>
            <p:nvPr>
              <p:custDataLst>
                <p:tags r:id="rId37"/>
              </p:custDataLst>
            </p:nvPr>
          </p:nvSpPr>
          <p:spPr>
            <a:xfrm>
              <a:off x="5330953" y="2697956"/>
              <a:ext cx="335419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smtClean="0">
                  <a:latin typeface="Times New Roman" pitchFamily="18" charset="0"/>
                  <a:cs typeface="Times New Roman" pitchFamily="18" charset="0"/>
                </a:rPr>
                <a:t>ơp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mmprod_answer10322"/>
          <p:cNvGrpSpPr/>
          <p:nvPr>
            <p:custDataLst>
              <p:tags r:id="rId6"/>
            </p:custDataLst>
          </p:nvPr>
        </p:nvGrpSpPr>
        <p:grpSpPr>
          <a:xfrm>
            <a:off x="4818889" y="3297396"/>
            <a:ext cx="3902773" cy="426720"/>
            <a:chOff x="4818889" y="3297396"/>
            <a:chExt cx="3902773" cy="426720"/>
          </a:xfrm>
        </p:grpSpPr>
        <p:sp>
          <p:nvSpPr>
            <p:cNvPr id="14" name="mmprod_ansbullet_10322"/>
            <p:cNvSpPr txBox="1"/>
            <p:nvPr>
              <p:custDataLst>
                <p:tags r:id="rId34"/>
              </p:custDataLst>
            </p:nvPr>
          </p:nvSpPr>
          <p:spPr>
            <a:xfrm>
              <a:off x="4818889" y="3297396"/>
              <a:ext cx="34766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c.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mmprod_anstext_10322"/>
            <p:cNvSpPr txBox="1"/>
            <p:nvPr>
              <p:custDataLst>
                <p:tags r:id="rId35"/>
              </p:custDataLst>
            </p:nvPr>
          </p:nvSpPr>
          <p:spPr>
            <a:xfrm>
              <a:off x="5330953" y="3297396"/>
              <a:ext cx="339070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smtClean="0">
                  <a:latin typeface="Times New Roman" pitchFamily="18" charset="0"/>
                  <a:cs typeface="Times New Roman" pitchFamily="18" charset="0"/>
                </a:rPr>
                <a:t>ăp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mmprod_answer10323"/>
          <p:cNvGrpSpPr/>
          <p:nvPr>
            <p:custDataLst>
              <p:tags r:id="rId7"/>
            </p:custDataLst>
          </p:nvPr>
        </p:nvGrpSpPr>
        <p:grpSpPr>
          <a:xfrm>
            <a:off x="4818889" y="3896836"/>
            <a:ext cx="3866261" cy="426720"/>
            <a:chOff x="4818889" y="3896836"/>
            <a:chExt cx="3866261" cy="426720"/>
          </a:xfrm>
        </p:grpSpPr>
        <p:sp>
          <p:nvSpPr>
            <p:cNvPr id="18" name="mmprod_ansbullet_10323"/>
            <p:cNvSpPr txBox="1"/>
            <p:nvPr>
              <p:custDataLst>
                <p:tags r:id="rId32"/>
              </p:custDataLst>
            </p:nvPr>
          </p:nvSpPr>
          <p:spPr>
            <a:xfrm>
              <a:off x="4818889" y="3896836"/>
              <a:ext cx="38417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d.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mmprod_anstext_10323"/>
            <p:cNvSpPr txBox="1"/>
            <p:nvPr>
              <p:custDataLst>
                <p:tags r:id="rId33"/>
              </p:custDataLst>
            </p:nvPr>
          </p:nvSpPr>
          <p:spPr>
            <a:xfrm>
              <a:off x="5330953" y="3896836"/>
              <a:ext cx="335419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êp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mmprod_item10324"/>
          <p:cNvGrpSpPr/>
          <p:nvPr>
            <p:custDataLst>
              <p:tags r:id="rId8"/>
            </p:custDataLst>
          </p:nvPr>
        </p:nvGrpSpPr>
        <p:grpSpPr>
          <a:xfrm>
            <a:off x="457200" y="2098516"/>
            <a:ext cx="1717040" cy="431800"/>
            <a:chOff x="457200" y="2098516"/>
            <a:chExt cx="1717040" cy="431800"/>
          </a:xfrm>
        </p:grpSpPr>
        <p:sp>
          <p:nvSpPr>
            <p:cNvPr id="22" name="mmprod_item_input_outertext10324"/>
            <p:cNvSpPr/>
            <p:nvPr>
              <p:custDataLst>
                <p:tags r:id="rId30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mmprod_item_label10324"/>
            <p:cNvSpPr txBox="1"/>
            <p:nvPr>
              <p:custDataLst>
                <p:tags r:id="rId31"/>
              </p:custDataLst>
            </p:nvPr>
          </p:nvSpPr>
          <p:spPr>
            <a:xfrm>
              <a:off x="1018540" y="2098516"/>
              <a:ext cx="1155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lễ phép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mmprod_item10325"/>
          <p:cNvGrpSpPr/>
          <p:nvPr>
            <p:custDataLst>
              <p:tags r:id="rId9"/>
            </p:custDataLst>
          </p:nvPr>
        </p:nvGrpSpPr>
        <p:grpSpPr>
          <a:xfrm>
            <a:off x="457200" y="2703036"/>
            <a:ext cx="1793240" cy="431800"/>
            <a:chOff x="457200" y="2703036"/>
            <a:chExt cx="1793240" cy="431800"/>
          </a:xfrm>
        </p:grpSpPr>
        <p:sp>
          <p:nvSpPr>
            <p:cNvPr id="27" name="mmprod_item_input_outertext10325"/>
            <p:cNvSpPr/>
            <p:nvPr>
              <p:custDataLst>
                <p:tags r:id="rId28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mmprod_item_label10325"/>
            <p:cNvSpPr txBox="1"/>
            <p:nvPr>
              <p:custDataLst>
                <p:tags r:id="rId29"/>
              </p:custDataLst>
            </p:nvPr>
          </p:nvSpPr>
          <p:spPr>
            <a:xfrm>
              <a:off x="1018540" y="2703036"/>
              <a:ext cx="12319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gạo nếp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mmprod_item10326"/>
          <p:cNvGrpSpPr/>
          <p:nvPr>
            <p:custDataLst>
              <p:tags r:id="rId10"/>
            </p:custDataLst>
          </p:nvPr>
        </p:nvGrpSpPr>
        <p:grpSpPr>
          <a:xfrm>
            <a:off x="457200" y="3307556"/>
            <a:ext cx="1742440" cy="431800"/>
            <a:chOff x="457200" y="3307556"/>
            <a:chExt cx="1742440" cy="431800"/>
          </a:xfrm>
        </p:grpSpPr>
        <p:sp>
          <p:nvSpPr>
            <p:cNvPr id="32" name="mmprod_item_input_outertext10326"/>
            <p:cNvSpPr/>
            <p:nvPr>
              <p:custDataLst>
                <p:tags r:id="rId26"/>
              </p:custDataLst>
            </p:nvPr>
          </p:nvSpPr>
          <p:spPr>
            <a:xfrm>
              <a:off x="457200" y="330755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mmprod_item_label10326"/>
            <p:cNvSpPr txBox="1"/>
            <p:nvPr>
              <p:custDataLst>
                <p:tags r:id="rId27"/>
              </p:custDataLst>
            </p:nvPr>
          </p:nvSpPr>
          <p:spPr>
            <a:xfrm>
              <a:off x="1018540" y="3307556"/>
              <a:ext cx="11811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bếp lửa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mmprod_item10327"/>
          <p:cNvGrpSpPr/>
          <p:nvPr>
            <p:custDataLst>
              <p:tags r:id="rId11"/>
            </p:custDataLst>
          </p:nvPr>
        </p:nvGrpSpPr>
        <p:grpSpPr>
          <a:xfrm>
            <a:off x="457200" y="3912076"/>
            <a:ext cx="1894840" cy="431800"/>
            <a:chOff x="457200" y="3912076"/>
            <a:chExt cx="1894840" cy="431800"/>
          </a:xfrm>
        </p:grpSpPr>
        <p:sp>
          <p:nvSpPr>
            <p:cNvPr id="37" name="mmprod_item_input_outertext10327"/>
            <p:cNvSpPr/>
            <p:nvPr>
              <p:custDataLst>
                <p:tags r:id="rId24"/>
              </p:custDataLst>
            </p:nvPr>
          </p:nvSpPr>
          <p:spPr>
            <a:xfrm>
              <a:off x="457200" y="391207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mmprod_item_label10327"/>
            <p:cNvSpPr txBox="1"/>
            <p:nvPr>
              <p:custDataLst>
                <p:tags r:id="rId25"/>
              </p:custDataLst>
            </p:nvPr>
          </p:nvSpPr>
          <p:spPr>
            <a:xfrm>
              <a:off x="1018540" y="3912076"/>
              <a:ext cx="13335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smtClean="0">
                  <a:latin typeface="Times New Roman" pitchFamily="18" charset="0"/>
                  <a:cs typeface="Times New Roman" pitchFamily="18" charset="0"/>
                </a:rPr>
                <a:t>xinh đẹp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mmprod_feedback_7000"/>
          <p:cNvSpPr/>
          <p:nvPr>
            <p:custDataLst>
              <p:tags r:id="rId12"/>
            </p:custDataLst>
          </p:nvPr>
        </p:nvSpPr>
        <p:spPr>
          <a:xfrm>
            <a:off x="1300490" y="611508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 rồi kích chuột đi tiếp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mmprod_feedback_7002"/>
          <p:cNvSpPr/>
          <p:nvPr>
            <p:custDataLst>
              <p:tags r:id="rId13"/>
            </p:custDataLst>
          </p:nvPr>
        </p:nvSpPr>
        <p:spPr>
          <a:xfrm>
            <a:off x="1300490" y="601301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rồi-kích chuột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mmprod_feedback_7007"/>
          <p:cNvSpPr/>
          <p:nvPr>
            <p:custDataLst>
              <p:tags r:id="rId14"/>
            </p:custDataLst>
          </p:nvPr>
        </p:nvSpPr>
        <p:spPr>
          <a:xfrm>
            <a:off x="1371600" y="59436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hãy trả lời để tiếp tục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mmprod_Button104"/>
          <p:cNvGrpSpPr/>
          <p:nvPr>
            <p:custDataLst>
              <p:tags r:id="rId15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48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Kết quả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mmprod_Button106"/>
          <p:cNvGrpSpPr/>
          <p:nvPr>
            <p:custDataLst>
              <p:tags r:id="rId16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51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Thử lại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1691680" y="-27384"/>
            <a:ext cx="4551670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8"/>
            </p:custDataLst>
          </p:nvPr>
        </p:nvSpPr>
        <p:spPr>
          <a:xfrm>
            <a:off x="1524000" y="99789"/>
            <a:ext cx="490565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từ ở cột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nối với mỗi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vần mới học ở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cột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>
            <p:custDataLst>
              <p:tags r:id="rId19"/>
            </p:custDataLst>
          </p:nvPr>
        </p:nvSpPr>
        <p:spPr>
          <a:xfrm>
            <a:off x="0" y="0"/>
            <a:ext cx="1326004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Câu 8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0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au hoi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32"/>
          <a:srcRect/>
          <a:stretch>
            <a:fillRect/>
          </a:stretch>
        </p:blipFill>
        <p:spPr bwMode="auto">
          <a:xfrm>
            <a:off x="0" y="500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38" y="2428875"/>
            <a:ext cx="163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endParaRPr lang="en-US" sz="5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-233400" y="65888"/>
            <a:ext cx="9829800" cy="6858000"/>
            <a:chOff x="579" y="542"/>
            <a:chExt cx="10807" cy="15840"/>
          </a:xfrm>
        </p:grpSpPr>
        <p:sp>
          <p:nvSpPr>
            <p:cNvPr id="8" name="Line 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579" y="542"/>
              <a:ext cx="10807" cy="15839"/>
              <a:chOff x="1161" y="182"/>
              <a:chExt cx="10621" cy="14939"/>
            </a:xfrm>
          </p:grpSpPr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1" cy="14939"/>
                <a:chOff x="1985" y="2248"/>
                <a:chExt cx="8796" cy="11723"/>
              </a:xfrm>
            </p:grpSpPr>
            <p:graphicFrame>
              <p:nvGraphicFramePr>
                <p:cNvPr id="12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7221" r:id="rId33" imgW="1278331" imgH="1273759" progId="">
                        <p:embed/>
                      </p:oleObj>
                    </mc:Choice>
                    <mc:Fallback>
                      <p:oleObj r:id="rId33" imgW="1278331" imgH="1273759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2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7222" r:id="rId35" imgW="1999793" imgH="1831543" progId="">
                        <p:embed/>
                      </p:oleObj>
                    </mc:Choice>
                    <mc:Fallback>
                      <p:oleObj r:id="rId35" imgW="1999793" imgH="1831543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Line 13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448" y="13624"/>
                  <a:ext cx="5186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11" name="Line 15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1242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16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60264" y="1322269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8937" y="2052637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533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" name="Picture 41" descr="Tt (8)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37"/>
          <a:srcRect/>
          <a:stretch>
            <a:fillRect/>
          </a:stretch>
        </p:blipFill>
        <p:spPr bwMode="auto">
          <a:xfrm rot="162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4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381000" y="1066800"/>
          <a:ext cx="990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name="Clip" r:id="rId38" imgW="1820863" imgH="2530475" progId="">
                  <p:embed/>
                </p:oleObj>
              </mc:Choice>
              <mc:Fallback>
                <p:oleObj name="Clip" r:id="rId38" imgW="1820863" imgH="253047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990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9464" y="3889676"/>
            <a:ext cx="3067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58508" y="2073027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>
          <a:xfrm flipH="1">
            <a:off x="3276600" y="2204864"/>
            <a:ext cx="100012" cy="131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ca chep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28925"/>
            <a:ext cx="144498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34894" y="128309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83265" y="2047245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780882" y="2094881"/>
            <a:ext cx="60689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18"/>
            </p:custDataLst>
          </p:nvPr>
        </p:nvCxnSpPr>
        <p:spPr>
          <a:xfrm flipH="1">
            <a:off x="6387780" y="2052637"/>
            <a:ext cx="129566" cy="184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D:\hình ảnh\TT1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07" y="2844786"/>
            <a:ext cx="1302262" cy="99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81500" y="3760041"/>
            <a:ext cx="31683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>
            <p:custDataLst>
              <p:tags r:id="rId20"/>
            </p:custDataLst>
          </p:nvPr>
        </p:nvSpPr>
        <p:spPr>
          <a:xfrm>
            <a:off x="1981139" y="4882324"/>
            <a:ext cx="155486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>
            <p:custDataLst>
              <p:tags r:id="rId21"/>
            </p:custDataLst>
          </p:nvPr>
        </p:nvSpPr>
        <p:spPr>
          <a:xfrm>
            <a:off x="1814489" y="5585501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5261052" y="4869160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>
          <a:xfrm>
            <a:off x="5336510" y="5585501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76800" y="3810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 -êp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57600" y="685800"/>
            <a:ext cx="1054655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 87</a:t>
            </a:r>
            <a:endParaRPr lang="en-US" sz="2400" b="1" i="1" dirty="0">
              <a:latin typeface="+mj-lt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371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au hoi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37"/>
          <a:srcRect/>
          <a:stretch>
            <a:fillRect/>
          </a:stretch>
        </p:blipFill>
        <p:spPr bwMode="auto">
          <a:xfrm>
            <a:off x="0" y="500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38" y="2428875"/>
            <a:ext cx="163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endParaRPr lang="en-US" sz="5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-233400" y="65888"/>
            <a:ext cx="9829800" cy="6858000"/>
            <a:chOff x="579" y="542"/>
            <a:chExt cx="10807" cy="15840"/>
          </a:xfrm>
        </p:grpSpPr>
        <p:sp>
          <p:nvSpPr>
            <p:cNvPr id="8" name="Line 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579" y="542"/>
              <a:ext cx="10807" cy="15839"/>
              <a:chOff x="1161" y="182"/>
              <a:chExt cx="10621" cy="14939"/>
            </a:xfrm>
          </p:grpSpPr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1" cy="14939"/>
                <a:chOff x="1985" y="2248"/>
                <a:chExt cx="8796" cy="11723"/>
              </a:xfrm>
            </p:grpSpPr>
            <p:graphicFrame>
              <p:nvGraphicFramePr>
                <p:cNvPr id="12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1317" r:id="rId38" imgW="1278331" imgH="1273759" progId="">
                        <p:embed/>
                      </p:oleObj>
                    </mc:Choice>
                    <mc:Fallback>
                      <p:oleObj r:id="rId38" imgW="1278331" imgH="1273759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2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1318" r:id="rId40" imgW="1999793" imgH="1831543" progId="">
                        <p:embed/>
                      </p:oleObj>
                    </mc:Choice>
                    <mc:Fallback>
                      <p:oleObj r:id="rId40" imgW="1999793" imgH="1831543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Line 13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448" y="13624"/>
                  <a:ext cx="5186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11" name="Line 1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242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16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60264" y="1322269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8937" y="2052637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533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" name="Picture 41" descr="Tt (8)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42"/>
          <a:srcRect/>
          <a:stretch>
            <a:fillRect/>
          </a:stretch>
        </p:blipFill>
        <p:spPr bwMode="auto">
          <a:xfrm rot="162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4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381000" y="1066800"/>
          <a:ext cx="990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Clip" r:id="rId43" imgW="1820863" imgH="2530475" progId="">
                  <p:embed/>
                </p:oleObj>
              </mc:Choice>
              <mc:Fallback>
                <p:oleObj name="Clip" r:id="rId43" imgW="1820863" imgH="253047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990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43000" y="3886200"/>
            <a:ext cx="3067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58508" y="2073027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>
          <a:xfrm flipH="1">
            <a:off x="3276600" y="2204864"/>
            <a:ext cx="100012" cy="131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ca chep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28925"/>
            <a:ext cx="144498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34894" y="128309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83265" y="2047245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780882" y="2094881"/>
            <a:ext cx="60689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18"/>
            </p:custDataLst>
          </p:nvPr>
        </p:nvCxnSpPr>
        <p:spPr>
          <a:xfrm flipH="1">
            <a:off x="6387780" y="2052637"/>
            <a:ext cx="129566" cy="184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D:\hình ảnh\TT1.jp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07" y="2844786"/>
            <a:ext cx="1302262" cy="99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81500" y="3760041"/>
            <a:ext cx="31683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>
            <p:custDataLst>
              <p:tags r:id="rId20"/>
            </p:custDataLst>
          </p:nvPr>
        </p:nvSpPr>
        <p:spPr>
          <a:xfrm>
            <a:off x="1981139" y="4882324"/>
            <a:ext cx="155486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>
            <p:custDataLst>
              <p:tags r:id="rId21"/>
            </p:custDataLst>
          </p:nvPr>
        </p:nvSpPr>
        <p:spPr>
          <a:xfrm>
            <a:off x="1828800" y="5602069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5261052" y="4869160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36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>
          <a:xfrm>
            <a:off x="5336510" y="5585501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76800" y="3810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 -êp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57600" y="685800"/>
            <a:ext cx="1054655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 87</a:t>
            </a:r>
            <a:endParaRPr lang="en-US" sz="24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30754" name="Picture 34" descr="https://encrypted-tbn0.gstatic.com/images?q=tbn:ANd9GcSKuzNTWzSb5wqaXmEis2GesTPD1nxQJ4JgYsixJ2rrYGFBcq9bctH9gpk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762000" y="2743200"/>
            <a:ext cx="3886200" cy="2133600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>
            <p:custDataLst>
              <p:tags r:id="rId26"/>
            </p:custDataLst>
          </p:nvPr>
        </p:nvSpPr>
        <p:spPr>
          <a:xfrm>
            <a:off x="4876800" y="5562600"/>
            <a:ext cx="155486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endParaRPr lang="en-US" sz="36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>
            <p:custDataLst>
              <p:tags r:id="rId27"/>
            </p:custDataLst>
          </p:nvPr>
        </p:nvSpPr>
        <p:spPr>
          <a:xfrm>
            <a:off x="2514600" y="5602069"/>
            <a:ext cx="147866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>
            <p:custDataLst>
              <p:tags r:id="rId28"/>
            </p:custDataLst>
          </p:nvPr>
        </p:nvSpPr>
        <p:spPr>
          <a:xfrm>
            <a:off x="6019800" y="4876800"/>
            <a:ext cx="155486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36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>
            <p:custDataLst>
              <p:tags r:id="rId29"/>
            </p:custDataLst>
          </p:nvPr>
        </p:nvSpPr>
        <p:spPr>
          <a:xfrm>
            <a:off x="2407538" y="4876800"/>
            <a:ext cx="155486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endParaRPr lang="en-US" sz="36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2" name="AutoShape 6" descr="Kết quả hình ảnh cho ảnh thể hiện sự lễ phép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4" name="Picture 8" descr="Kết quả hình ảnh cho ảnh thể hiện búp bê  xinh đẹp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1295400" y="2209800"/>
            <a:ext cx="2971800" cy="2657476"/>
          </a:xfrm>
          <a:prstGeom prst="rect">
            <a:avLst/>
          </a:prstGeom>
          <a:noFill/>
        </p:spPr>
      </p:pic>
      <p:pic>
        <p:nvPicPr>
          <p:cNvPr id="80906" name="Picture 10" descr="Kết quả hình ảnh cho ảnh gạo nếp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4419600" y="2209800"/>
            <a:ext cx="4248150" cy="2667000"/>
          </a:xfrm>
          <a:prstGeom prst="rect">
            <a:avLst/>
          </a:prstGeom>
          <a:noFill/>
        </p:spPr>
      </p:pic>
      <p:pic>
        <p:nvPicPr>
          <p:cNvPr id="80908" name="Picture 12" descr="Kết quả hình ảnh cho hình ảnh bếp lửa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343400" y="2209800"/>
            <a:ext cx="4381500" cy="2676526"/>
          </a:xfrm>
          <a:prstGeom prst="rect">
            <a:avLst/>
          </a:prstGeom>
          <a:noFill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371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2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7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2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7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  <p:bldP spid="36" grpId="1"/>
      <p:bldP spid="42" grpId="0"/>
      <p:bldP spid="42" grpId="1"/>
      <p:bldP spid="43" grpId="0"/>
      <p:bldP spid="43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au hoi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32"/>
          <a:srcRect/>
          <a:stretch>
            <a:fillRect/>
          </a:stretch>
        </p:blipFill>
        <p:spPr bwMode="auto">
          <a:xfrm>
            <a:off x="0" y="500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38" y="2428875"/>
            <a:ext cx="163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endParaRPr lang="en-US" sz="5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7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-233400" y="65888"/>
            <a:ext cx="9829800" cy="6858000"/>
            <a:chOff x="579" y="542"/>
            <a:chExt cx="10807" cy="15840"/>
          </a:xfrm>
        </p:grpSpPr>
        <p:sp>
          <p:nvSpPr>
            <p:cNvPr id="8" name="Line 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579" y="542"/>
              <a:ext cx="10807" cy="15839"/>
              <a:chOff x="1161" y="182"/>
              <a:chExt cx="10621" cy="14939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1" cy="14939"/>
                <a:chOff x="1985" y="2248"/>
                <a:chExt cx="8796" cy="11723"/>
              </a:xfrm>
            </p:grpSpPr>
            <p:graphicFrame>
              <p:nvGraphicFramePr>
                <p:cNvPr id="12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49" r:id="rId33" imgW="1278331" imgH="1273759" progId="">
                        <p:embed/>
                      </p:oleObj>
                    </mc:Choice>
                    <mc:Fallback>
                      <p:oleObj r:id="rId33" imgW="1278331" imgH="1273759" progId="">
                        <p:embed/>
                        <p:pic>
                          <p:nvPicPr>
                            <p:cNvPr id="0" name="Picture 2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2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50" r:id="rId35" imgW="1999793" imgH="1831543" progId="">
                        <p:embed/>
                      </p:oleObj>
                    </mc:Choice>
                    <mc:Fallback>
                      <p:oleObj r:id="rId35" imgW="1999793" imgH="1831543" progId="">
                        <p:embed/>
                        <p:pic>
                          <p:nvPicPr>
                            <p:cNvPr id="0" name="Picture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Line 13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448" y="13624"/>
                  <a:ext cx="5186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11" name="Line 15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1242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16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60264" y="1322269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8937" y="2052637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533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" name="Picture 41" descr="Tt (8)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37"/>
          <a:srcRect/>
          <a:stretch>
            <a:fillRect/>
          </a:stretch>
        </p:blipFill>
        <p:spPr bwMode="auto">
          <a:xfrm rot="162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4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381000" y="1066800"/>
          <a:ext cx="990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Clip" r:id="rId38" imgW="1820863" imgH="2530475" progId="">
                  <p:embed/>
                </p:oleObj>
              </mc:Choice>
              <mc:Fallback>
                <p:oleObj name="Clip" r:id="rId38" imgW="1820863" imgH="2530475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990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9464" y="3889676"/>
            <a:ext cx="3067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58508" y="2073027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>
          <a:xfrm flipH="1">
            <a:off x="3276600" y="2204864"/>
            <a:ext cx="100012" cy="131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ca chep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28925"/>
            <a:ext cx="144498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34894" y="128309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83265" y="2047245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780882" y="2094881"/>
            <a:ext cx="60689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18"/>
            </p:custDataLst>
          </p:nvPr>
        </p:nvCxnSpPr>
        <p:spPr>
          <a:xfrm flipH="1">
            <a:off x="6387780" y="2052637"/>
            <a:ext cx="129566" cy="184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D:\hình ảnh\TT1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07" y="2844786"/>
            <a:ext cx="1302262" cy="99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81500" y="3760041"/>
            <a:ext cx="31683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>
            <p:custDataLst>
              <p:tags r:id="rId20"/>
            </p:custDataLst>
          </p:nvPr>
        </p:nvSpPr>
        <p:spPr>
          <a:xfrm>
            <a:off x="1981139" y="4882324"/>
            <a:ext cx="155486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>
            <p:custDataLst>
              <p:tags r:id="rId21"/>
            </p:custDataLst>
          </p:nvPr>
        </p:nvSpPr>
        <p:spPr>
          <a:xfrm>
            <a:off x="1814489" y="5585501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5261052" y="4869160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>
          <a:xfrm>
            <a:off x="5336510" y="5585501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76800" y="3810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 -êp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57600" y="685800"/>
            <a:ext cx="1054655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 87</a:t>
            </a:r>
            <a:endParaRPr lang="en-US" sz="2400" b="1" i="1" dirty="0">
              <a:latin typeface="+mj-lt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371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7" grpId="0"/>
      <p:bldP spid="19" grpId="0"/>
      <p:bldP spid="23" grpId="0"/>
      <p:bldP spid="24" grpId="0"/>
      <p:bldP spid="31" grpId="0"/>
      <p:bldP spid="32" grpId="0"/>
      <p:bldP spid="38" grpId="0"/>
      <p:bldP spid="41" grpId="0"/>
      <p:bldP spid="2" grpId="0"/>
      <p:bldP spid="36" grpId="0"/>
      <p:bldP spid="42" grpId="0"/>
      <p:bldP spid="43" grpId="0"/>
      <p:bldP spid="35" grpId="0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85738" y="2527300"/>
            <a:ext cx="190500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10" descr="0425_2j_s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4" descr="Tt (8)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 rot="5400000">
            <a:off x="5638800" y="3352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8" descr="Cau hoi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0" y="500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2938" y="2428875"/>
            <a:ext cx="163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00" name="Group 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228600" y="0"/>
            <a:ext cx="9829800" cy="6858000"/>
            <a:chOff x="579" y="542"/>
            <a:chExt cx="10807" cy="15840"/>
          </a:xfrm>
        </p:grpSpPr>
        <p:sp>
          <p:nvSpPr>
            <p:cNvPr id="29" name="Line 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311" name="Group 9"/>
            <p:cNvGrpSpPr>
              <a:grpSpLocks/>
            </p:cNvGrpSpPr>
            <p:nvPr/>
          </p:nvGrpSpPr>
          <p:grpSpPr bwMode="auto">
            <a:xfrm>
              <a:off x="579" y="542"/>
              <a:ext cx="10807" cy="15839"/>
              <a:chOff x="1161" y="182"/>
              <a:chExt cx="10621" cy="14939"/>
            </a:xfrm>
          </p:grpSpPr>
          <p:grpSp>
            <p:nvGrpSpPr>
              <p:cNvPr id="12312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1" cy="14939"/>
                <a:chOff x="1985" y="2248"/>
                <a:chExt cx="8796" cy="11723"/>
              </a:xfrm>
            </p:grpSpPr>
            <p:graphicFrame>
              <p:nvGraphicFramePr>
                <p:cNvPr id="12290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34" r:id="rId26" imgW="1278331" imgH="1273759" progId="">
                        <p:embed/>
                      </p:oleObj>
                    </mc:Choice>
                    <mc:Fallback>
                      <p:oleObj r:id="rId26" imgW="1278331" imgH="1273759" progId="">
                        <p:embed/>
                        <p:pic>
                          <p:nvPicPr>
                            <p:cNvPr id="0" name="Picture 1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291" name="Object 12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35" r:id="rId28" imgW="1999793" imgH="1831543" progId="">
                        <p:embed/>
                      </p:oleObj>
                    </mc:Choice>
                    <mc:Fallback>
                      <p:oleObj r:id="rId28" imgW="1999793" imgH="1831543" progId="">
                        <p:embed/>
                        <p:pic>
                          <p:nvPicPr>
                            <p:cNvPr id="0" name="Picture 1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Line 13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Line 14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448" y="13624"/>
                  <a:ext cx="5186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2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242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0600" y="533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  vần:</a:t>
            </a:r>
          </a:p>
        </p:txBody>
      </p:sp>
      <p:sp>
        <p:nvSpPr>
          <p:cNvPr id="42" name="Rectangle 3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0600" y="533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2306" name="Picture 41" descr="Tt (8)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 rot="-54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TextBox 5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43688" y="1928813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>
            <p:custDataLst>
              <p:tags r:id="rId14"/>
            </p:custDataLst>
          </p:nvPr>
        </p:nvSpPr>
        <p:spPr>
          <a:xfrm rot="20452295">
            <a:off x="212023" y="1585292"/>
            <a:ext cx="33201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12" descr="25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28625" y="1071563"/>
            <a:ext cx="12858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3810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 -êp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3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57600" y="685800"/>
            <a:ext cx="1054655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 87</a:t>
            </a:r>
            <a:endParaRPr lang="en-US" sz="24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12437" name="Picture 149" descr="Kết quả hình ảnh cho ảnh bẳng kẻ dòng 5 ô li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600200" y="2438400"/>
            <a:ext cx="6705600" cy="33147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au hoi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0" y="500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938" y="2428875"/>
            <a:ext cx="163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endParaRPr lang="en-US" sz="5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21" name="Picture 41" descr="Tt (8)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 rot="162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4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81000" y="1066800"/>
          <a:ext cx="990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Clip" r:id="rId12" imgW="1820863" imgH="2530475" progId="">
                  <p:embed/>
                </p:oleObj>
              </mc:Choice>
              <mc:Fallback>
                <p:oleObj name="Clip" r:id="rId12" imgW="1820863" imgH="253047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990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371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09800"/>
            <a:ext cx="77724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l"/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mmprod_feedback_7000"/>
          <p:cNvSpPr/>
          <p:nvPr>
            <p:custDataLst>
              <p:tags r:id="rId3"/>
            </p:custDataLst>
          </p:nvPr>
        </p:nvSpPr>
        <p:spPr>
          <a:xfrm>
            <a:off x="914400" y="59436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 rồi kích chuột đi tiếp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mmprod_feedback_7002"/>
          <p:cNvSpPr/>
          <p:nvPr>
            <p:custDataLst>
              <p:tags r:id="rId4"/>
            </p:custDataLst>
          </p:nvPr>
        </p:nvSpPr>
        <p:spPr>
          <a:xfrm>
            <a:off x="1066800" y="59436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rồi-kích chuột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mmprod_feedback_7007"/>
          <p:cNvSpPr/>
          <p:nvPr>
            <p:custDataLst>
              <p:tags r:id="rId5"/>
            </p:custDataLst>
          </p:nvPr>
        </p:nvSpPr>
        <p:spPr>
          <a:xfrm>
            <a:off x="1066800" y="59436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hãy trả lời để tiếp tục đi tiếp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mmprod_Button104"/>
          <p:cNvGrpSpPr/>
          <p:nvPr>
            <p:custDataLst>
              <p:tags r:id="rId6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65" name="mmprod_ButtonShape104"/>
            <p:cNvSpPr/>
            <p:nvPr>
              <p:custDataLst>
                <p:tags r:id="rId29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mmprod_ButtonText105"/>
            <p:cNvSpPr/>
            <p:nvPr>
              <p:custDataLst>
                <p:tags r:id="rId30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Kết quả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mmprod_Button106"/>
          <p:cNvGrpSpPr/>
          <p:nvPr>
            <p:custDataLst>
              <p:tags r:id="rId7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68" name="mmprod_ButtonShape106"/>
            <p:cNvSpPr/>
            <p:nvPr>
              <p:custDataLst>
                <p:tags r:id="rId27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mmprod_ButtonText107"/>
            <p:cNvSpPr/>
            <p:nvPr>
              <p:custDataLst>
                <p:tags r:id="rId28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Thử lại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5" name="mmprod_question"/>
          <p:cNvGrpSpPr/>
          <p:nvPr>
            <p:custDataLst>
              <p:tags r:id="rId8"/>
            </p:custDataLst>
          </p:nvPr>
        </p:nvGrpSpPr>
        <p:grpSpPr>
          <a:xfrm>
            <a:off x="2286000" y="1600200"/>
            <a:ext cx="6248399" cy="2133600"/>
            <a:chOff x="457201" y="1600200"/>
            <a:chExt cx="6922438" cy="975360"/>
          </a:xfrm>
        </p:grpSpPr>
        <p:grpSp>
          <p:nvGrpSpPr>
            <p:cNvPr id="91" name="Group 90"/>
            <p:cNvGrpSpPr/>
            <p:nvPr/>
          </p:nvGrpSpPr>
          <p:grpSpPr>
            <a:xfrm>
              <a:off x="457201" y="1600200"/>
              <a:ext cx="6922438" cy="487680"/>
              <a:chOff x="457201" y="1600200"/>
              <a:chExt cx="6922438" cy="487680"/>
            </a:xfrm>
          </p:grpSpPr>
          <p:sp>
            <p:nvSpPr>
              <p:cNvPr id="77" name="TextBox 76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103414" y="1600200"/>
                <a:ext cx="276225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457201" y="1600200"/>
                <a:ext cx="92075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81" name="mmprod_answer10359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854" y="1717040"/>
                <a:ext cx="1028646" cy="196668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</p:pic>
          <p:sp>
            <p:nvSpPr>
              <p:cNvPr id="83" name="TextBox 82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3596158" y="1600200"/>
                <a:ext cx="460375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84" name="mmprod_answer10362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2619" y="1717040"/>
                <a:ext cx="1097461" cy="196668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</p:pic>
        </p:grpSp>
        <p:grpSp>
          <p:nvGrpSpPr>
            <p:cNvPr id="104" name="Group 103"/>
            <p:cNvGrpSpPr/>
            <p:nvPr/>
          </p:nvGrpSpPr>
          <p:grpSpPr>
            <a:xfrm>
              <a:off x="457201" y="2087880"/>
              <a:ext cx="6646213" cy="487680"/>
              <a:chOff x="457201" y="2087880"/>
              <a:chExt cx="6646213" cy="487680"/>
            </a:xfrm>
          </p:grpSpPr>
          <p:sp>
            <p:nvSpPr>
              <p:cNvPr id="78" name="TextBox 77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919264" y="2087880"/>
                <a:ext cx="184150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TextBox 9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57201" y="2087880"/>
                <a:ext cx="92075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6" name="mmprod_answer10365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854" y="2204720"/>
                <a:ext cx="944227" cy="161834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</p:pic>
          <p:sp>
            <p:nvSpPr>
              <p:cNvPr id="98" name="TextBox 9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596158" y="2087880"/>
                <a:ext cx="276225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9" name="mmprod_answer10368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7040" y="2204720"/>
                <a:ext cx="1097460" cy="196668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</p:pic>
        </p:grpSp>
      </p:grpSp>
      <p:sp>
        <p:nvSpPr>
          <p:cNvPr id="30" name="Rectangle 29"/>
          <p:cNvSpPr/>
          <p:nvPr>
            <p:custDataLst>
              <p:tags r:id="rId9"/>
            </p:custDataLst>
          </p:nvPr>
        </p:nvSpPr>
        <p:spPr>
          <a:xfrm>
            <a:off x="1295400" y="1752600"/>
            <a:ext cx="124425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Gạo 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>
            <p:custDataLst>
              <p:tags r:id="rId10"/>
            </p:custDataLst>
          </p:nvPr>
        </p:nvSpPr>
        <p:spPr>
          <a:xfrm>
            <a:off x="5715000" y="1777425"/>
            <a:ext cx="412292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>
            <p:custDataLst>
              <p:tags r:id="rId11"/>
            </p:custDataLst>
          </p:nvPr>
        </p:nvSpPr>
        <p:spPr>
          <a:xfrm>
            <a:off x="7162800" y="1752600"/>
            <a:ext cx="708848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>
            <p:custDataLst>
              <p:tags r:id="rId12"/>
            </p:custDataLst>
          </p:nvPr>
        </p:nvSpPr>
        <p:spPr>
          <a:xfrm>
            <a:off x="2209800" y="2743200"/>
            <a:ext cx="29848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>
            <p:custDataLst>
              <p:tags r:id="rId13"/>
            </p:custDataLst>
          </p:nvPr>
        </p:nvSpPr>
        <p:spPr>
          <a:xfrm>
            <a:off x="3276600" y="2743200"/>
            <a:ext cx="800219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xẹp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5867400" y="2844225"/>
            <a:ext cx="38985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>
          <a:xfrm>
            <a:off x="7239000" y="2743200"/>
            <a:ext cx="617477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0" y="-152400"/>
            <a:ext cx="1221809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Câu 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Horizontal Scroll 37"/>
          <p:cNvSpPr/>
          <p:nvPr/>
        </p:nvSpPr>
        <p:spPr>
          <a:xfrm>
            <a:off x="374877" y="76200"/>
            <a:ext cx="8616723" cy="16764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vần mới học điền vào chỗ trống thích hợp để có từ mới?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0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 animBg="1" autoUpdateAnimBg="0"/>
      <p:bldP spid="59" grpId="0" animBg="1" autoUpdateAnimBg="0"/>
      <p:bldP spid="6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mprod_feedback_7000"/>
          <p:cNvSpPr/>
          <p:nvPr>
            <p:custDataLst>
              <p:tags r:id="rId2"/>
            </p:custDataLst>
          </p:nvPr>
        </p:nvSpPr>
        <p:spPr>
          <a:xfrm>
            <a:off x="1676400" y="59436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 rồi kích chuột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mmprod_feedback_7002"/>
          <p:cNvSpPr/>
          <p:nvPr>
            <p:custDataLst>
              <p:tags r:id="rId3"/>
            </p:custDataLst>
          </p:nvPr>
        </p:nvSpPr>
        <p:spPr>
          <a:xfrm>
            <a:off x="1905000" y="59436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rồi-kích chuột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mmprod_feedback_7007"/>
          <p:cNvSpPr/>
          <p:nvPr>
            <p:custDataLst>
              <p:tags r:id="rId4"/>
            </p:custDataLst>
          </p:nvPr>
        </p:nvSpPr>
        <p:spPr>
          <a:xfrm>
            <a:off x="1828800" y="59436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hãy trả lời để tiếp tục đi tiếp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mmprod_Button104"/>
          <p:cNvGrpSpPr/>
          <p:nvPr>
            <p:custDataLst>
              <p:tags r:id="rId5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43" name="mmprod_ButtonShape104"/>
            <p:cNvSpPr/>
            <p:nvPr>
              <p:custDataLst>
                <p:tags r:id="rId18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mmprod_ButtonText105"/>
            <p:cNvSpPr/>
            <p:nvPr>
              <p:custDataLst>
                <p:tags r:id="rId19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Kết quả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mmprod_Button106"/>
          <p:cNvGrpSpPr/>
          <p:nvPr>
            <p:custDataLst>
              <p:tags r:id="rId6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46" name="mmprod_ButtonShape106"/>
            <p:cNvSpPr/>
            <p:nvPr>
              <p:custDataLst>
                <p:tags r:id="rId16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mmprod_ButtonText107"/>
            <p:cNvSpPr/>
            <p:nvPr>
              <p:custDataLst>
                <p:tags r:id="rId17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Thử lại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" name="mmprod_question"/>
          <p:cNvGrpSpPr/>
          <p:nvPr>
            <p:custDataLst>
              <p:tags r:id="rId7"/>
            </p:custDataLst>
          </p:nvPr>
        </p:nvGrpSpPr>
        <p:grpSpPr>
          <a:xfrm>
            <a:off x="457200" y="1066800"/>
            <a:ext cx="8305799" cy="4191000"/>
            <a:chOff x="457201" y="1316368"/>
            <a:chExt cx="6646213" cy="1974417"/>
          </a:xfrm>
        </p:grpSpPr>
        <p:grpSp>
          <p:nvGrpSpPr>
            <p:cNvPr id="67" name="Group 66"/>
            <p:cNvGrpSpPr/>
            <p:nvPr/>
          </p:nvGrpSpPr>
          <p:grpSpPr>
            <a:xfrm>
              <a:off x="457201" y="1316368"/>
              <a:ext cx="3415182" cy="771512"/>
              <a:chOff x="457201" y="1316368"/>
              <a:chExt cx="3415182" cy="771512"/>
            </a:xfrm>
          </p:grpSpPr>
          <p:sp>
            <p:nvSpPr>
              <p:cNvPr id="55" name="TextBox 5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596158" y="1600200"/>
                <a:ext cx="276225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57201" y="1600200"/>
                <a:ext cx="92075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9" name="mmprod_answer10332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99" y="1316368"/>
                <a:ext cx="2755725" cy="29684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/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457201" y="2087880"/>
              <a:ext cx="6646213" cy="1202905"/>
              <a:chOff x="457201" y="2087880"/>
              <a:chExt cx="6646213" cy="1202905"/>
            </a:xfrm>
          </p:grpSpPr>
          <p:sp>
            <p:nvSpPr>
              <p:cNvPr id="56" name="TextBox 5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735114" y="2087880"/>
                <a:ext cx="368300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Box 6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57201" y="2087880"/>
                <a:ext cx="92075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71" name="mmprod_answer10337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99" y="2142033"/>
                <a:ext cx="2755725" cy="291156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</p:pic>
          <p:sp>
            <p:nvSpPr>
              <p:cNvPr id="73" name="TextBox 7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596158" y="2087880"/>
                <a:ext cx="92075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74" name="mmprod_answer10342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72" y="2999629"/>
                <a:ext cx="2755725" cy="291156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</p:pic>
        </p:grpSp>
      </p:grpSp>
      <p:sp>
        <p:nvSpPr>
          <p:cNvPr id="25" name="Horizontal Scroll 24"/>
          <p:cNvSpPr/>
          <p:nvPr/>
        </p:nvSpPr>
        <p:spPr>
          <a:xfrm>
            <a:off x="374877" y="76200"/>
            <a:ext cx="5949723" cy="990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3477" y="304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chúng ta vừa học hai vần nào?</a:t>
            </a:r>
            <a:endParaRPr lang="en-US" sz="3200" dirty="0"/>
          </a:p>
        </p:txBody>
      </p:sp>
      <p:sp>
        <p:nvSpPr>
          <p:cNvPr id="29" name="Horizontal Scroll 28"/>
          <p:cNvSpPr/>
          <p:nvPr/>
        </p:nvSpPr>
        <p:spPr>
          <a:xfrm>
            <a:off x="381000" y="1676400"/>
            <a:ext cx="6019800" cy="990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9600" y="1828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chúng ta vừa học hai tiếng nào?</a:t>
            </a:r>
            <a:endParaRPr lang="en-US" sz="3200" dirty="0"/>
          </a:p>
        </p:txBody>
      </p:sp>
      <p:sp>
        <p:nvSpPr>
          <p:cNvPr id="32" name="Horizontal Scroll 31"/>
          <p:cNvSpPr/>
          <p:nvPr/>
        </p:nvSpPr>
        <p:spPr>
          <a:xfrm>
            <a:off x="381000" y="3505200"/>
            <a:ext cx="6019800" cy="990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 ta vừa học hai vần nào?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1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 autoUpdateAnimBg="0"/>
      <p:bldP spid="37" grpId="0" animBg="1" autoUpdateAnimBg="0"/>
      <p:bldP spid="4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au hoi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31"/>
          <a:srcRect/>
          <a:stretch>
            <a:fillRect/>
          </a:stretch>
        </p:blipFill>
        <p:spPr bwMode="auto">
          <a:xfrm>
            <a:off x="0" y="500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-233400" y="65888"/>
            <a:ext cx="9829800" cy="6858000"/>
            <a:chOff x="579" y="542"/>
            <a:chExt cx="10807" cy="15840"/>
          </a:xfrm>
        </p:grpSpPr>
        <p:sp>
          <p:nvSpPr>
            <p:cNvPr id="8" name="Line 8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579" y="542"/>
              <a:ext cx="10807" cy="15839"/>
              <a:chOff x="1161" y="182"/>
              <a:chExt cx="10621" cy="14939"/>
            </a:xfrm>
          </p:grpSpPr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1" cy="14939"/>
                <a:chOff x="1985" y="2248"/>
                <a:chExt cx="8796" cy="11723"/>
              </a:xfrm>
            </p:grpSpPr>
            <p:graphicFrame>
              <p:nvGraphicFramePr>
                <p:cNvPr id="12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6197" r:id="rId32" imgW="1278331" imgH="1273759" progId="">
                        <p:embed/>
                      </p:oleObj>
                    </mc:Choice>
                    <mc:Fallback>
                      <p:oleObj r:id="rId32" imgW="1278331" imgH="1273759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2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6198" r:id="rId34" imgW="1999793" imgH="1831543" progId="">
                        <p:embed/>
                      </p:oleObj>
                    </mc:Choice>
                    <mc:Fallback>
                      <p:oleObj r:id="rId34" imgW="1999793" imgH="1831543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Line 13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448" y="13624"/>
                  <a:ext cx="5186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11" name="Line 15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242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16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60264" y="1322269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8937" y="2052637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533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" name="Picture 41" descr="Tt (8)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36"/>
          <a:srcRect/>
          <a:stretch>
            <a:fillRect/>
          </a:stretch>
        </p:blipFill>
        <p:spPr bwMode="auto">
          <a:xfrm rot="162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43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81000" y="1066800"/>
          <a:ext cx="990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9" name="Clip" r:id="rId37" imgW="1820863" imgH="2530475" progId="">
                  <p:embed/>
                </p:oleObj>
              </mc:Choice>
              <mc:Fallback>
                <p:oleObj name="Clip" r:id="rId37" imgW="1820863" imgH="253047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990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9464" y="3889676"/>
            <a:ext cx="3067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58508" y="2073027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3"/>
            </p:custDataLst>
          </p:nvPr>
        </p:nvCxnSpPr>
        <p:spPr>
          <a:xfrm flipH="1">
            <a:off x="3276600" y="2204864"/>
            <a:ext cx="100012" cy="131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ca chep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009900"/>
            <a:ext cx="144498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4894" y="128309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83265" y="2047245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780882" y="2094881"/>
            <a:ext cx="60689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17"/>
            </p:custDataLst>
          </p:nvPr>
        </p:nvCxnSpPr>
        <p:spPr>
          <a:xfrm flipH="1">
            <a:off x="6387780" y="2052637"/>
            <a:ext cx="129566" cy="184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D:\hình ảnh\TT1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07" y="2844786"/>
            <a:ext cx="1302262" cy="99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81500" y="3760041"/>
            <a:ext cx="31683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>
            <p:custDataLst>
              <p:tags r:id="rId19"/>
            </p:custDataLst>
          </p:nvPr>
        </p:nvSpPr>
        <p:spPr>
          <a:xfrm>
            <a:off x="1981139" y="4882324"/>
            <a:ext cx="155486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>
            <p:custDataLst>
              <p:tags r:id="rId20"/>
            </p:custDataLst>
          </p:nvPr>
        </p:nvSpPr>
        <p:spPr>
          <a:xfrm>
            <a:off x="1814489" y="5585501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>
            <p:custDataLst>
              <p:tags r:id="rId21"/>
            </p:custDataLst>
          </p:nvPr>
        </p:nvSpPr>
        <p:spPr>
          <a:xfrm>
            <a:off x="5261052" y="4869160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>
            <p:custDataLst>
              <p:tags r:id="rId22"/>
            </p:custDataLst>
          </p:nvPr>
        </p:nvSpPr>
        <p:spPr>
          <a:xfrm>
            <a:off x="5336510" y="5585501"/>
            <a:ext cx="225345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76800" y="3810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 -êp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3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57600" y="685800"/>
            <a:ext cx="1054655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 87</a:t>
            </a:r>
            <a:endParaRPr lang="en-US" sz="2400" b="1" i="1" dirty="0">
              <a:latin typeface="+mj-lt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371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9" grpId="0"/>
      <p:bldP spid="23" grpId="0"/>
      <p:bldP spid="24" grpId="0"/>
      <p:bldP spid="31" grpId="0"/>
      <p:bldP spid="32" grpId="0"/>
      <p:bldP spid="38" grpId="0"/>
      <p:bldP spid="41" grpId="0"/>
      <p:bldP spid="2" grpId="0"/>
      <p:bldP spid="36" grpId="0"/>
      <p:bldP spid="42" grpId="0"/>
      <p:bldP spid="43" grpId="0"/>
      <p:bldP spid="35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mprod_feedback_7000"/>
          <p:cNvSpPr/>
          <p:nvPr>
            <p:custDataLst>
              <p:tags r:id="rId2"/>
            </p:custDataLst>
          </p:nvPr>
        </p:nvSpPr>
        <p:spPr>
          <a:xfrm>
            <a:off x="1295400" y="56388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Đúng rồi kích chuột đi tiếp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mmprod_feedback_7002"/>
          <p:cNvSpPr/>
          <p:nvPr>
            <p:custDataLst>
              <p:tags r:id="rId3"/>
            </p:custDataLst>
          </p:nvPr>
        </p:nvSpPr>
        <p:spPr>
          <a:xfrm>
            <a:off x="1172149" y="563263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Sai rồi-kích chuột đi tiếp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mmprod_feedback_7007"/>
          <p:cNvSpPr/>
          <p:nvPr>
            <p:custDataLst>
              <p:tags r:id="rId4"/>
            </p:custDataLst>
          </p:nvPr>
        </p:nvSpPr>
        <p:spPr>
          <a:xfrm>
            <a:off x="1295400" y="57150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Bạn hãy trả lời để tiếp tục đi tiếp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4" name="mmprod_Button104"/>
          <p:cNvGrpSpPr/>
          <p:nvPr>
            <p:custDataLst>
              <p:tags r:id="rId5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52" name="mmprod_ButtonShape104"/>
            <p:cNvSpPr/>
            <p:nvPr>
              <p:custDataLst>
                <p:tags r:id="rId24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3" name="mmprod_ButtonText105"/>
            <p:cNvSpPr/>
            <p:nvPr>
              <p:custDataLst>
                <p:tags r:id="rId25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+mj-lt"/>
                </a:rPr>
                <a:t>Kết quả</a:t>
              </a:r>
              <a:endParaRPr lang="en-US" sz="2400" b="1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57" name="mmprod_Button106"/>
          <p:cNvGrpSpPr/>
          <p:nvPr>
            <p:custDataLst>
              <p:tags r:id="rId6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55" name="mmprod_ButtonShape106"/>
            <p:cNvSpPr/>
            <p:nvPr>
              <p:custDataLst>
                <p:tags r:id="rId22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6" name="mmprod_ButtonText107"/>
            <p:cNvSpPr/>
            <p:nvPr>
              <p:custDataLst>
                <p:tags r:id="rId23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+mj-lt"/>
                </a:rPr>
                <a:t>Thử lại</a:t>
              </a:r>
              <a:endParaRPr lang="en-US" sz="2400" b="1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1738094" y="1837020"/>
            <a:ext cx="38563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8"/>
            </p:custDataLst>
          </p:nvPr>
        </p:nvSpPr>
        <p:spPr>
          <a:xfrm>
            <a:off x="2667000" y="1752600"/>
            <a:ext cx="97724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9"/>
            </p:custDataLst>
          </p:nvPr>
        </p:nvSpPr>
        <p:spPr>
          <a:xfrm>
            <a:off x="1501395" y="2895436"/>
            <a:ext cx="16304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0"/>
            </p:custDataLst>
          </p:nvPr>
        </p:nvSpPr>
        <p:spPr>
          <a:xfrm>
            <a:off x="5451207" y="2912195"/>
            <a:ext cx="2520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11"/>
            </p:custDataLst>
          </p:nvPr>
        </p:nvSpPr>
        <p:spPr>
          <a:xfrm>
            <a:off x="6019800" y="2895435"/>
            <a:ext cx="128996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12"/>
            </p:custDataLst>
          </p:nvPr>
        </p:nvSpPr>
        <p:spPr>
          <a:xfrm rot="16200000">
            <a:off x="1850323" y="2035878"/>
            <a:ext cx="36004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00400" y="2743200"/>
            <a:ext cx="103621" cy="236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992802" y="2633827"/>
            <a:ext cx="103621" cy="236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>
            <p:custDataLst>
              <p:tags r:id="rId13"/>
            </p:custDataLst>
          </p:nvPr>
        </p:nvSpPr>
        <p:spPr>
          <a:xfrm>
            <a:off x="0" y="0"/>
            <a:ext cx="1326004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3600" u="sng" dirty="0"/>
          </a:p>
        </p:txBody>
      </p:sp>
      <p:grpSp>
        <p:nvGrpSpPr>
          <p:cNvPr id="71" name="mmprod_question"/>
          <p:cNvGrpSpPr/>
          <p:nvPr>
            <p:custDataLst>
              <p:tags r:id="rId14"/>
            </p:custDataLst>
          </p:nvPr>
        </p:nvGrpSpPr>
        <p:grpSpPr>
          <a:xfrm>
            <a:off x="457202" y="1600200"/>
            <a:ext cx="8686799" cy="1788162"/>
            <a:chOff x="457201" y="1600200"/>
            <a:chExt cx="9969316" cy="1788162"/>
          </a:xfrm>
        </p:grpSpPr>
        <p:sp>
          <p:nvSpPr>
            <p:cNvPr id="40" name="TextBox 39"/>
            <p:cNvSpPr txBox="1"/>
            <p:nvPr>
              <p:custDataLst>
                <p:tags r:id="rId15"/>
              </p:custDataLst>
            </p:nvPr>
          </p:nvSpPr>
          <p:spPr>
            <a:xfrm>
              <a:off x="10058217" y="1600200"/>
              <a:ext cx="368300" cy="48768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   </a:t>
              </a:r>
              <a:endParaRPr lang="en-US" sz="2800">
                <a:latin typeface="Calibri"/>
              </a:endParaRPr>
            </a:p>
          </p:txBody>
        </p:sp>
        <p:sp>
          <p:nvSpPr>
            <p:cNvPr id="43" name="TextBox 42"/>
            <p:cNvSpPr txBox="1"/>
            <p:nvPr>
              <p:custDataLst>
                <p:tags r:id="rId16"/>
              </p:custDataLst>
            </p:nvPr>
          </p:nvSpPr>
          <p:spPr>
            <a:xfrm>
              <a:off x="457201" y="1600200"/>
              <a:ext cx="92075" cy="48768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>
                <a:latin typeface="Calibri"/>
              </a:endParaRPr>
            </a:p>
          </p:txBody>
        </p:sp>
        <p:pic>
          <p:nvPicPr>
            <p:cNvPr id="44" name="mmprod_answer10257" descr="combo1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2293652" y="1905000"/>
              <a:ext cx="639085" cy="381000"/>
            </a:xfrm>
            <a:prstGeom prst="rect">
              <a:avLst/>
            </a:prstGeom>
            <a:effectLst/>
          </p:spPr>
        </p:pic>
        <p:sp>
          <p:nvSpPr>
            <p:cNvPr id="50" name="TextBox 49"/>
            <p:cNvSpPr txBox="1"/>
            <p:nvPr>
              <p:custDataLst>
                <p:tags r:id="rId18"/>
              </p:custDataLst>
            </p:nvPr>
          </p:nvSpPr>
          <p:spPr>
            <a:xfrm>
              <a:off x="3596157" y="1600200"/>
              <a:ext cx="276225" cy="48768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  </a:t>
              </a:r>
              <a:endParaRPr lang="en-US" sz="2800">
                <a:latin typeface="Calibri"/>
              </a:endParaRPr>
            </a:p>
          </p:txBody>
        </p:sp>
        <p:pic>
          <p:nvPicPr>
            <p:cNvPr id="58" name="mmprod_answer10262" descr="combo1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3343054" y="2971800"/>
              <a:ext cx="612151" cy="416562"/>
            </a:xfrm>
            <a:prstGeom prst="rect">
              <a:avLst/>
            </a:prstGeom>
            <a:effectLst/>
          </p:spPr>
        </p:pic>
        <p:sp>
          <p:nvSpPr>
            <p:cNvPr id="60" name="TextBox 59"/>
            <p:cNvSpPr txBox="1"/>
            <p:nvPr>
              <p:custDataLst>
                <p:tags r:id="rId20"/>
              </p:custDataLst>
            </p:nvPr>
          </p:nvSpPr>
          <p:spPr>
            <a:xfrm>
              <a:off x="6919262" y="1600200"/>
              <a:ext cx="92075" cy="48768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>
                <a:latin typeface="Calibri"/>
              </a:endParaRPr>
            </a:p>
          </p:txBody>
        </p:sp>
        <p:pic>
          <p:nvPicPr>
            <p:cNvPr id="61" name="mmprod_answer10267" descr="combo1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6403809" y="2895600"/>
              <a:ext cx="524701" cy="492761"/>
            </a:xfrm>
            <a:prstGeom prst="rect">
              <a:avLst/>
            </a:prstGeom>
            <a:effectLst/>
          </p:spPr>
        </p:pic>
      </p:grpSp>
      <p:sp>
        <p:nvSpPr>
          <p:cNvPr id="34" name="Plaque 33"/>
          <p:cNvSpPr/>
          <p:nvPr/>
        </p:nvSpPr>
        <p:spPr>
          <a:xfrm>
            <a:off x="228600" y="685800"/>
            <a:ext cx="8686800" cy="10668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chọn vần còn thiếu điền vào chỗ trống, để được từ thích hợp?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5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utoUpdateAnimBg="0"/>
      <p:bldP spid="46" grpId="0" animBg="1" autoUpdateAnimBg="0"/>
      <p:bldP spid="51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Kết quả hình ảnh cho hình ảnh slide tạm biệt cuối tiết học đẹp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pSp>
        <p:nvGrpSpPr>
          <p:cNvPr id="3" name="Group 5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" y="0"/>
            <a:ext cx="8915400" cy="7162800"/>
            <a:chOff x="0" y="96"/>
            <a:chExt cx="5712" cy="4128"/>
          </a:xfrm>
        </p:grpSpPr>
        <p:pic>
          <p:nvPicPr>
            <p:cNvPr id="4" name="Picture 54" descr="dividers55mf9aw1rm2"/>
            <p:cNvPicPr>
              <a:picLocks noChangeAspect="1" noChangeArrowheads="1" noCrop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88" y="96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5" descr="dividers55mf9aw1rm2"/>
            <p:cNvPicPr>
              <a:picLocks noChangeAspect="1" noChangeArrowheads="1" noCrop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 rot="-5400000">
              <a:off x="3546" y="2010"/>
              <a:ext cx="403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6" descr="dividers55mf9aw1rm2"/>
            <p:cNvPicPr>
              <a:picLocks noChangeAspect="1" noChangeArrowheads="1" noCrop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 rot="5400000">
              <a:off x="-1794" y="2082"/>
              <a:ext cx="388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7" descr="dividers55mf9aw1rm2"/>
            <p:cNvPicPr>
              <a:picLocks noChangeAspect="1" noChangeArrowheads="1" noCrop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84" y="3780"/>
              <a:ext cx="5040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762000" y="914400"/>
            <a:ext cx="373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tiết 1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3614960" y="2204474"/>
            <a:ext cx="45512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381000" y="3200400"/>
            <a:ext cx="81596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sức khỏe thành công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2" name="AutoShap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196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4" name="AutoShap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5" name="AutoShap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6" name="AutoShap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7" name="AutoShap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43000" y="5334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8" name="AutoShap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32004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9" name="AutoShap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14875" y="3929062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15200" y="3276600"/>
            <a:ext cx="685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21" name="AutoShap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2400" y="6096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pic>
        <p:nvPicPr>
          <p:cNvPr id="22" name="Picture 24" descr="Picture154"/>
          <p:cNvPicPr>
            <a:picLocks noChangeAspect="1" noChangeArrowheads="1" noCrop="1"/>
          </p:cNvPicPr>
          <p:nvPr>
            <p:custDataLst>
              <p:tags r:id="rId17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 flipH="1">
            <a:off x="5257800" y="9906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Holday - Happy New Year prev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724400" y="2743200"/>
            <a:ext cx="2238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6" descr="Holday - Happy New Year next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217738" y="2736850"/>
            <a:ext cx="223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72475" y="1719262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26" name="AutoShape 3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3400" y="449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27" name="AutoShape 3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1000" y="20574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pic>
        <p:nvPicPr>
          <p:cNvPr id="28" name="Picture 42" descr="flower96"/>
          <p:cNvPicPr>
            <a:picLocks noChangeAspect="1" noChangeArrowheads="1" noCrop="1"/>
          </p:cNvPicPr>
          <p:nvPr>
            <p:custDataLst>
              <p:tags r:id="rId21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2438400" y="5562600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 animBg="1"/>
      <p:bldP spid="14" grpId="0" animBg="1"/>
      <p:bldP spid="15" grpId="0" animBg="1"/>
      <p:bldP spid="20" grpId="0" animBg="1"/>
      <p:bldP spid="20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828800" y="762000"/>
            <a:ext cx="7315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mtClean="0"/>
              <a:t>Chen slide g thieu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0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12954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066800" y="6096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8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2938" y="2428875"/>
            <a:ext cx="163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j-lt"/>
                <a:cs typeface="+mn-cs"/>
              </a:rPr>
              <a:t>   </a:t>
            </a:r>
            <a:endParaRPr lang="en-US" sz="5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2056" name="Group 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-228600" y="0"/>
            <a:ext cx="9348788" cy="6688138"/>
            <a:chOff x="579" y="542"/>
            <a:chExt cx="10278" cy="15447"/>
          </a:xfrm>
        </p:grpSpPr>
        <p:sp>
          <p:nvSpPr>
            <p:cNvPr id="13" name="Line 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2065" name="Group 9"/>
            <p:cNvGrpSpPr>
              <a:grpSpLocks/>
            </p:cNvGrpSpPr>
            <p:nvPr/>
          </p:nvGrpSpPr>
          <p:grpSpPr bwMode="auto">
            <a:xfrm>
              <a:off x="579" y="542"/>
              <a:ext cx="10259" cy="15447"/>
              <a:chOff x="1161" y="182"/>
              <a:chExt cx="10081" cy="14569"/>
            </a:xfrm>
          </p:grpSpPr>
          <p:grpSp>
            <p:nvGrpSpPr>
              <p:cNvPr id="2066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9991" cy="14569"/>
                <a:chOff x="1985" y="2248"/>
                <a:chExt cx="8273" cy="11433"/>
              </a:xfrm>
            </p:grpSpPr>
            <p:graphicFrame>
              <p:nvGraphicFramePr>
                <p:cNvPr id="2051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557" r:id="rId17" imgW="1278331" imgH="1273759" progId="">
                        <p:embed/>
                      </p:oleObj>
                    </mc:Choice>
                    <mc:Fallback>
                      <p:oleObj r:id="rId17" imgW="1278331" imgH="1273759" progId="">
                        <p:embed/>
                        <p:pic>
                          <p:nvPicPr>
                            <p:cNvPr id="0" name="Picture 19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2" name="Object 12"/>
                <p:cNvGraphicFramePr>
                  <a:graphicFrameLocks noChangeAspect="1"/>
                </p:cNvGraphicFramePr>
                <p:nvPr/>
              </p:nvGraphicFramePr>
              <p:xfrm>
                <a:off x="7110" y="10797"/>
                <a:ext cx="3148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558" r:id="rId19" imgW="1999793" imgH="1831543" progId="">
                        <p:embed/>
                      </p:oleObj>
                    </mc:Choice>
                    <mc:Fallback>
                      <p:oleObj r:id="rId19" imgW="1999793" imgH="1831543" progId="">
                        <p:embed/>
                        <p:pic>
                          <p:nvPicPr>
                            <p:cNvPr id="0" name="Picture 19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10" y="10797"/>
                              <a:ext cx="3148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9" name="Line 13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20" name="Line 14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448" y="13624"/>
                  <a:ext cx="5185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16" name="Line 15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1242" y="362"/>
                <a:ext cx="0" cy="11159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21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1600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+mj-lt"/>
                <a:cs typeface="+mn-cs"/>
              </a:rPr>
              <a:t>ep</a:t>
            </a:r>
            <a:endParaRPr lang="en-US" sz="54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25" name="Rectangl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7856" y="39094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Học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vần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:</a:t>
            </a:r>
          </a:p>
        </p:txBody>
      </p:sp>
      <p:sp>
        <p:nvSpPr>
          <p:cNvPr id="32" name="AutoShape 3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19986" y="914400"/>
            <a:ext cx="1054655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 87</a:t>
            </a:r>
            <a:endParaRPr lang="en-US" sz="24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2063" name="Picture 41" descr="Tt (8)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 rot="-5400000">
            <a:off x="-2463006" y="4063206"/>
            <a:ext cx="525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1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336742"/>
              </p:ext>
            </p:extLst>
          </p:nvPr>
        </p:nvGraphicFramePr>
        <p:xfrm>
          <a:off x="381000" y="1066800"/>
          <a:ext cx="990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" name="Clip" r:id="rId22" imgW="1820863" imgH="2530475" progId="">
                  <p:embed/>
                </p:oleObj>
              </mc:Choice>
              <mc:Fallback>
                <p:oleObj name="Clip" r:id="rId22" imgW="1820863" imgH="2530475" progId="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9906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>
            <p:custDataLst>
              <p:tags r:id="rId10"/>
            </p:custDataLst>
          </p:nvPr>
        </p:nvSpPr>
        <p:spPr>
          <a:xfrm>
            <a:off x="4495800" y="60067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 - êp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591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answer10430"/>
          <p:cNvGrpSpPr/>
          <p:nvPr>
            <p:custDataLst>
              <p:tags r:id="rId2"/>
            </p:custDataLst>
          </p:nvPr>
        </p:nvGrpSpPr>
        <p:grpSpPr>
          <a:xfrm>
            <a:off x="381000" y="1645921"/>
            <a:ext cx="8511409" cy="822960"/>
            <a:chOff x="632591" y="1645921"/>
            <a:chExt cx="5796149" cy="1357958"/>
          </a:xfrm>
        </p:grpSpPr>
        <p:sp>
          <p:nvSpPr>
            <p:cNvPr id="4" name="mmprod_s2_10430"/>
            <p:cNvSpPr txBox="1"/>
            <p:nvPr>
              <p:custDataLst>
                <p:tags r:id="rId21"/>
              </p:custDataLst>
            </p:nvPr>
          </p:nvSpPr>
          <p:spPr>
            <a:xfrm>
              <a:off x="1079500" y="1645921"/>
              <a:ext cx="476250" cy="452653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400" smtClean="0">
                  <a:latin typeface="+mj-lt"/>
                </a:rPr>
                <a:t>A) </a:t>
              </a:r>
              <a:endParaRPr lang="en-US" sz="2400">
                <a:latin typeface="+mj-lt"/>
              </a:endParaRPr>
            </a:p>
          </p:txBody>
        </p:sp>
        <p:sp>
          <p:nvSpPr>
            <p:cNvPr id="5" name="mmprod_s1_10430"/>
            <p:cNvSpPr txBox="1"/>
            <p:nvPr>
              <p:custDataLst>
                <p:tags r:id="rId22"/>
              </p:custDataLst>
            </p:nvPr>
          </p:nvSpPr>
          <p:spPr>
            <a:xfrm>
              <a:off x="1549400" y="1645921"/>
              <a:ext cx="4879340" cy="1357958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400" smtClean="0">
                  <a:latin typeface="+mj-lt"/>
                </a:rPr>
                <a:t>giống nhau giữa vần ep và vần ơp đều có âm n ở cuối, khác nhau vần ep có âm e đầu, vần ơp có âm ơ đầu.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6" name="mmprod_answer_input10430" descr="radio1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632591" y="1690539"/>
              <a:ext cx="205646" cy="337480"/>
            </a:xfrm>
            <a:prstGeom prst="rect">
              <a:avLst/>
            </a:prstGeom>
          </p:spPr>
        </p:pic>
      </p:grpSp>
      <p:grpSp>
        <p:nvGrpSpPr>
          <p:cNvPr id="7" name="mmprod_answer10432"/>
          <p:cNvGrpSpPr/>
          <p:nvPr>
            <p:custDataLst>
              <p:tags r:id="rId3"/>
            </p:custDataLst>
          </p:nvPr>
        </p:nvGrpSpPr>
        <p:grpSpPr>
          <a:xfrm>
            <a:off x="304800" y="3124200"/>
            <a:ext cx="8610600" cy="548640"/>
            <a:chOff x="632591" y="3525520"/>
            <a:chExt cx="5796149" cy="905306"/>
          </a:xfrm>
        </p:grpSpPr>
        <p:sp>
          <p:nvSpPr>
            <p:cNvPr id="9" name="mmprod_s2_10432"/>
            <p:cNvSpPr txBox="1"/>
            <p:nvPr>
              <p:custDataLst>
                <p:tags r:id="rId18"/>
              </p:custDataLst>
            </p:nvPr>
          </p:nvSpPr>
          <p:spPr>
            <a:xfrm>
              <a:off x="1079500" y="3525520"/>
              <a:ext cx="463550" cy="452653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400" smtClean="0">
                  <a:latin typeface="+mj-lt"/>
                </a:rPr>
                <a:t>B) </a:t>
              </a:r>
              <a:endParaRPr lang="en-US" sz="2400">
                <a:latin typeface="+mj-lt"/>
              </a:endParaRPr>
            </a:p>
          </p:txBody>
        </p:sp>
        <p:sp>
          <p:nvSpPr>
            <p:cNvPr id="10" name="mmprod_s1_10432"/>
            <p:cNvSpPr txBox="1"/>
            <p:nvPr>
              <p:custDataLst>
                <p:tags r:id="rId19"/>
              </p:custDataLst>
            </p:nvPr>
          </p:nvSpPr>
          <p:spPr>
            <a:xfrm>
              <a:off x="1549400" y="3525520"/>
              <a:ext cx="4879340" cy="905306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400" smtClean="0">
                  <a:latin typeface="+mj-lt"/>
                </a:rPr>
                <a:t>giống vần ep vần ơp đều có âm p  cuối, khác vần ep có âm e đầu, vần ơp có âm ơ đầu.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11" name="mmprod_answer_input10432" descr="radio2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632591" y="3570142"/>
              <a:ext cx="205646" cy="337480"/>
            </a:xfrm>
            <a:prstGeom prst="rect">
              <a:avLst/>
            </a:prstGeom>
          </p:spPr>
        </p:pic>
      </p:grpSp>
      <p:grpSp>
        <p:nvGrpSpPr>
          <p:cNvPr id="8" name="mmprod_answer10434"/>
          <p:cNvGrpSpPr/>
          <p:nvPr>
            <p:custDataLst>
              <p:tags r:id="rId4"/>
            </p:custDataLst>
          </p:nvPr>
        </p:nvGrpSpPr>
        <p:grpSpPr>
          <a:xfrm>
            <a:off x="609600" y="4572000"/>
            <a:ext cx="8153400" cy="548640"/>
            <a:chOff x="632591" y="4978400"/>
            <a:chExt cx="5796149" cy="905306"/>
          </a:xfrm>
        </p:grpSpPr>
        <p:sp>
          <p:nvSpPr>
            <p:cNvPr id="14" name="mmprod_s2_10434"/>
            <p:cNvSpPr txBox="1"/>
            <p:nvPr>
              <p:custDataLst>
                <p:tags r:id="rId15"/>
              </p:custDataLst>
            </p:nvPr>
          </p:nvSpPr>
          <p:spPr>
            <a:xfrm>
              <a:off x="1079500" y="4978400"/>
              <a:ext cx="458787" cy="452653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400" smtClean="0">
                  <a:latin typeface="+mj-lt"/>
                </a:rPr>
                <a:t>C) </a:t>
              </a:r>
              <a:endParaRPr lang="en-US" sz="2400">
                <a:latin typeface="+mj-lt"/>
              </a:endParaRPr>
            </a:p>
          </p:txBody>
        </p:sp>
        <p:sp>
          <p:nvSpPr>
            <p:cNvPr id="15" name="mmprod_s1_10434"/>
            <p:cNvSpPr txBox="1"/>
            <p:nvPr>
              <p:custDataLst>
                <p:tags r:id="rId16"/>
              </p:custDataLst>
            </p:nvPr>
          </p:nvSpPr>
          <p:spPr>
            <a:xfrm>
              <a:off x="1536700" y="4978400"/>
              <a:ext cx="4892040" cy="905306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400" smtClean="0">
                  <a:latin typeface="+mj-lt"/>
                </a:rPr>
                <a:t>giống nhau giữa vần ep và vần ơp đều có âm e, âm ơ ở cuối, khác nhau vần ep có vần ơp p ở cuối.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16" name="mmprod_answer_input10434" descr="radio1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632591" y="5023022"/>
              <a:ext cx="205646" cy="337480"/>
            </a:xfrm>
            <a:prstGeom prst="rect">
              <a:avLst/>
            </a:prstGeom>
          </p:spPr>
        </p:pic>
      </p:grpSp>
      <p:sp>
        <p:nvSpPr>
          <p:cNvPr id="18" name="mmprod_feedback_7000"/>
          <p:cNvSpPr/>
          <p:nvPr>
            <p:custDataLst>
              <p:tags r:id="rId5"/>
            </p:custDataLst>
          </p:nvPr>
        </p:nvSpPr>
        <p:spPr>
          <a:xfrm>
            <a:off x="1600200" y="5791200"/>
            <a:ext cx="3291840" cy="678895"/>
          </a:xfrm>
          <a:prstGeom prst="rect">
            <a:avLst/>
          </a:prstGeom>
          <a:ln w="12700"/>
          <a:effectLst>
            <a:outerShdw blurRad="63500" dist="71841" dir="2700013" rotWithShape="0">
              <a:scrgbClr r="0" g="0" b="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Đúng rồi kích chuột đi tiếp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mmprod_feedback_7002"/>
          <p:cNvSpPr/>
          <p:nvPr>
            <p:custDataLst>
              <p:tags r:id="rId6"/>
            </p:custDataLst>
          </p:nvPr>
        </p:nvSpPr>
        <p:spPr>
          <a:xfrm>
            <a:off x="1676400" y="5791200"/>
            <a:ext cx="3291840" cy="678895"/>
          </a:xfrm>
          <a:prstGeom prst="rect">
            <a:avLst/>
          </a:prstGeom>
          <a:ln w="12700"/>
          <a:effectLst>
            <a:outerShdw blurRad="63500" dist="71841" dir="2700013" rotWithShape="0">
              <a:scrgbClr r="0" g="0" b="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Sai rồi-kích chuột đi tiếp</a:t>
            </a:r>
            <a:endParaRPr lang="en-US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mmprod_feedback_7007"/>
          <p:cNvSpPr/>
          <p:nvPr>
            <p:custDataLst>
              <p:tags r:id="rId7"/>
            </p:custDataLst>
          </p:nvPr>
        </p:nvSpPr>
        <p:spPr>
          <a:xfrm>
            <a:off x="1752600" y="5791200"/>
            <a:ext cx="3291840" cy="678895"/>
          </a:xfrm>
          <a:prstGeom prst="rect">
            <a:avLst/>
          </a:prstGeom>
          <a:ln w="12700"/>
          <a:effectLst>
            <a:outerShdw blurRad="63500" dist="71841" dir="2700013" rotWithShape="0">
              <a:scrgbClr r="0" g="0" b="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Bạn hãy trả lời để tiếp tục đi tiếp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mmprod_Button104"/>
          <p:cNvGrpSpPr/>
          <p:nvPr>
            <p:custDataLst>
              <p:tags r:id="rId8"/>
            </p:custDataLst>
          </p:nvPr>
        </p:nvGrpSpPr>
        <p:grpSpPr>
          <a:xfrm>
            <a:off x="6306819" y="5718826"/>
            <a:ext cx="1145540" cy="407336"/>
            <a:chOff x="6306819" y="5718826"/>
            <a:chExt cx="1145540" cy="407336"/>
          </a:xfrm>
        </p:grpSpPr>
        <p:sp>
          <p:nvSpPr>
            <p:cNvPr id="25" name="mmprod_ButtonShape104"/>
            <p:cNvSpPr/>
            <p:nvPr>
              <p:custDataLst>
                <p:tags r:id="rId13"/>
              </p:custDataLst>
            </p:nvPr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14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+mj-lt"/>
                </a:rPr>
                <a:t>Kết quả</a:t>
              </a:r>
              <a:endParaRPr lang="en-US" sz="2000" b="1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mmprod_Button106"/>
          <p:cNvGrpSpPr/>
          <p:nvPr>
            <p:custDataLst>
              <p:tags r:id="rId9"/>
            </p:custDataLst>
          </p:nvPr>
        </p:nvGrpSpPr>
        <p:grpSpPr>
          <a:xfrm>
            <a:off x="7541259" y="5718826"/>
            <a:ext cx="1145541" cy="407336"/>
            <a:chOff x="7541259" y="5718826"/>
            <a:chExt cx="1145541" cy="407336"/>
          </a:xfrm>
        </p:grpSpPr>
        <p:sp>
          <p:nvSpPr>
            <p:cNvPr id="28" name="mmprod_ButtonShape106"/>
            <p:cNvSpPr/>
            <p:nvPr>
              <p:custDataLst>
                <p:tags r:id="rId11"/>
              </p:custDataLst>
            </p:nvPr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12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+mj-lt"/>
                </a:rPr>
                <a:t>Thử lại</a:t>
              </a:r>
              <a:endParaRPr lang="en-US" sz="2000" b="1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0" name="Rectangle 29"/>
          <p:cNvSpPr/>
          <p:nvPr>
            <p:custDataLst>
              <p:tags r:id="rId10"/>
            </p:custDataLst>
          </p:nvPr>
        </p:nvSpPr>
        <p:spPr>
          <a:xfrm>
            <a:off x="0" y="-152400"/>
            <a:ext cx="1326004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3600" u="sng" dirty="0"/>
          </a:p>
        </p:txBody>
      </p:sp>
      <p:sp>
        <p:nvSpPr>
          <p:cNvPr id="27" name="Plaque 26"/>
          <p:cNvSpPr/>
          <p:nvPr/>
        </p:nvSpPr>
        <p:spPr>
          <a:xfrm>
            <a:off x="228600" y="457200"/>
            <a:ext cx="8686800" cy="10668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em hãy chỉ sự giống nhau và khác nhau giữa vần ep và vần ơp?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7456" y="3200400"/>
            <a:ext cx="800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dirty="0">
                <a:latin typeface="+mj-lt"/>
                <a:cs typeface="+mn-cs"/>
              </a:rPr>
              <a:t> </a:t>
            </a:r>
            <a:r>
              <a:rPr lang="en-US" sz="5400" b="1" dirty="0">
                <a:latin typeface="+mj-lt"/>
                <a:cs typeface="+mn-cs"/>
              </a:rPr>
              <a:t>p</a:t>
            </a:r>
          </a:p>
        </p:txBody>
      </p:sp>
      <p:sp>
        <p:nvSpPr>
          <p:cNvPr id="4" name="Line 3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32200" y="2935337"/>
            <a:ext cx="1500188" cy="5715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5400">
              <a:latin typeface="+mj-lt"/>
              <a:cs typeface="+mn-cs"/>
            </a:endParaRPr>
          </a:p>
        </p:txBody>
      </p:sp>
      <p:sp>
        <p:nvSpPr>
          <p:cNvPr id="5" name="Line 3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505200" y="3578274"/>
            <a:ext cx="1627188" cy="3841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5400">
              <a:latin typeface="+mj-lt"/>
              <a:cs typeface="+mn-cs"/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5950" y="2286000"/>
            <a:ext cx="806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+mj-lt"/>
                <a:cs typeface="+mn-cs"/>
              </a:rPr>
              <a:t>e</a:t>
            </a:r>
            <a:endParaRPr lang="en-US" sz="54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3200" y="3505200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+mj-lt"/>
                <a:cs typeface="+mn-cs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0"/>
            <a:ext cx="9120188" cy="6688138"/>
            <a:chOff x="579" y="542"/>
            <a:chExt cx="10278" cy="15447"/>
          </a:xfrm>
        </p:grpSpPr>
        <p:sp>
          <p:nvSpPr>
            <p:cNvPr id="9" name="Line 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579" y="542"/>
              <a:ext cx="10259" cy="15447"/>
              <a:chOff x="1161" y="182"/>
              <a:chExt cx="10081" cy="14569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1161" y="182"/>
                <a:ext cx="9990" cy="14569"/>
                <a:chOff x="1985" y="2248"/>
                <a:chExt cx="8273" cy="11433"/>
              </a:xfrm>
            </p:grpSpPr>
            <p:graphicFrame>
              <p:nvGraphicFramePr>
                <p:cNvPr id="13" name="Object 11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188" r:id="rId13" imgW="1278331" imgH="1273759" progId="">
                        <p:embed/>
                      </p:oleObj>
                    </mc:Choice>
                    <mc:Fallback>
                      <p:oleObj r:id="rId13" imgW="1278331" imgH="1273759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" name="Object 12"/>
                <p:cNvGraphicFramePr>
                  <a:graphicFrameLocks noChangeAspect="1"/>
                </p:cNvGraphicFramePr>
                <p:nvPr/>
              </p:nvGraphicFramePr>
              <p:xfrm>
                <a:off x="7110" y="10797"/>
                <a:ext cx="3148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189" r:id="rId15" imgW="1999793" imgH="1831543" progId="">
                        <p:embed/>
                      </p:oleObj>
                    </mc:Choice>
                    <mc:Fallback>
                      <p:oleObj r:id="rId15" imgW="1999793" imgH="1831543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10" y="10797"/>
                              <a:ext cx="3148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" name="Line 13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  <p:sp>
              <p:nvSpPr>
                <p:cNvPr id="16" name="Line 14"/>
                <p:cNvSpPr>
                  <a:spLocks noChangeShapeType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48" y="13624"/>
                  <a:ext cx="5185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12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1242" y="362"/>
                <a:ext cx="0" cy="11159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j-lt"/>
                  <a:cs typeface="+mn-cs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5" grpId="0" animBg="1"/>
      <p:bldP spid="6" grpId="0" build="allAtOnce"/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mprod_feedback_7000"/>
          <p:cNvSpPr/>
          <p:nvPr>
            <p:custDataLst>
              <p:tags r:id="rId2"/>
            </p:custDataLst>
          </p:nvPr>
        </p:nvSpPr>
        <p:spPr>
          <a:xfrm>
            <a:off x="2511083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 rồi kích chuột đi tiếp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3"/>
            </p:custDataLst>
          </p:nvPr>
        </p:nvSpPr>
        <p:spPr>
          <a:xfrm>
            <a:off x="2590800" y="58674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rồi-kích chuột đi tiếp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4"/>
            </p:custDataLst>
          </p:nvPr>
        </p:nvSpPr>
        <p:spPr>
          <a:xfrm>
            <a:off x="2667000" y="58674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hãy trả lời để tiếp tục đi tiếp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mmprod_Button104"/>
          <p:cNvGrpSpPr/>
          <p:nvPr>
            <p:custDataLst>
              <p:tags r:id="rId5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25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Kết quả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6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28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BBE0E3"/>
            </a:solidFill>
            <a:ln w="15875">
              <a:solidFill>
                <a:prstClr val="black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Thử lại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Rectangle 37"/>
          <p:cNvSpPr/>
          <p:nvPr>
            <p:custDataLst>
              <p:tags r:id="rId7"/>
            </p:custDataLst>
          </p:nvPr>
        </p:nvSpPr>
        <p:spPr>
          <a:xfrm>
            <a:off x="0" y="0"/>
            <a:ext cx="1326004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3600" u="sng" dirty="0"/>
          </a:p>
        </p:txBody>
      </p:sp>
      <p:grpSp>
        <p:nvGrpSpPr>
          <p:cNvPr id="32" name="mmprod_answer10281"/>
          <p:cNvGrpSpPr/>
          <p:nvPr>
            <p:custDataLst>
              <p:tags r:id="rId8"/>
            </p:custDataLst>
          </p:nvPr>
        </p:nvGrpSpPr>
        <p:grpSpPr>
          <a:xfrm>
            <a:off x="673100" y="1447800"/>
            <a:ext cx="8470900" cy="853440"/>
            <a:chOff x="673100" y="1447800"/>
            <a:chExt cx="8470900" cy="853440"/>
          </a:xfrm>
        </p:grpSpPr>
        <p:sp>
          <p:nvSpPr>
            <p:cNvPr id="4" name="mmprod_s2_1041"/>
            <p:cNvSpPr txBox="1"/>
            <p:nvPr>
              <p:custDataLst>
                <p:tags r:id="rId17"/>
              </p:custDataLst>
            </p:nvPr>
          </p:nvSpPr>
          <p:spPr>
            <a:xfrm>
              <a:off x="1271222" y="1645920"/>
              <a:ext cx="64718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8"/>
              </p:custDataLst>
            </p:nvPr>
          </p:nvSpPr>
          <p:spPr>
            <a:xfrm>
              <a:off x="1925418" y="1447800"/>
              <a:ext cx="7218582" cy="8534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vần ep có hai âm ghép lại: âm a và âm 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" name="mmprod_answer_input10281" descr="radio1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673100" y="1757016"/>
              <a:ext cx="205646" cy="204522"/>
            </a:xfrm>
            <a:prstGeom prst="rect">
              <a:avLst/>
            </a:prstGeom>
          </p:spPr>
        </p:pic>
      </p:grpSp>
      <p:grpSp>
        <p:nvGrpSpPr>
          <p:cNvPr id="34" name="mmprod_answer10283"/>
          <p:cNvGrpSpPr/>
          <p:nvPr>
            <p:custDataLst>
              <p:tags r:id="rId9"/>
            </p:custDataLst>
          </p:nvPr>
        </p:nvGrpSpPr>
        <p:grpSpPr>
          <a:xfrm>
            <a:off x="673100" y="2514600"/>
            <a:ext cx="8470900" cy="853440"/>
            <a:chOff x="673100" y="2514600"/>
            <a:chExt cx="8470900" cy="853440"/>
          </a:xfrm>
        </p:grpSpPr>
        <p:sp>
          <p:nvSpPr>
            <p:cNvPr id="9" name="mmprod_s2_1042"/>
            <p:cNvSpPr txBox="1"/>
            <p:nvPr>
              <p:custDataLst>
                <p:tags r:id="rId14"/>
              </p:custDataLst>
            </p:nvPr>
          </p:nvSpPr>
          <p:spPr>
            <a:xfrm>
              <a:off x="1079500" y="2672080"/>
              <a:ext cx="4572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b)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5"/>
              </p:custDataLst>
            </p:nvPr>
          </p:nvSpPr>
          <p:spPr>
            <a:xfrm>
              <a:off x="1765300" y="2514600"/>
              <a:ext cx="7378700" cy="8534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vần ep có hai âm ghép lại: âm e và âm m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3" name="mmprod_answer_input10283" descr="radio1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673100" y="2783177"/>
              <a:ext cx="205646" cy="204522"/>
            </a:xfrm>
            <a:prstGeom prst="rect">
              <a:avLst/>
            </a:prstGeom>
          </p:spPr>
        </p:pic>
      </p:grpSp>
      <p:grpSp>
        <p:nvGrpSpPr>
          <p:cNvPr id="36" name="mmprod_answer10285"/>
          <p:cNvGrpSpPr/>
          <p:nvPr>
            <p:custDataLst>
              <p:tags r:id="rId10"/>
            </p:custDataLst>
          </p:nvPr>
        </p:nvGrpSpPr>
        <p:grpSpPr>
          <a:xfrm>
            <a:off x="673100" y="3505200"/>
            <a:ext cx="8470900" cy="853440"/>
            <a:chOff x="673100" y="3505200"/>
            <a:chExt cx="8470900" cy="853440"/>
          </a:xfrm>
        </p:grpSpPr>
        <p:sp>
          <p:nvSpPr>
            <p:cNvPr id="14" name="mmprod_s2_1043"/>
            <p:cNvSpPr txBox="1"/>
            <p:nvPr>
              <p:custDataLst>
                <p:tags r:id="rId11"/>
              </p:custDataLst>
            </p:nvPr>
          </p:nvSpPr>
          <p:spPr>
            <a:xfrm>
              <a:off x="1271222" y="3698240"/>
              <a:ext cx="6191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c)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2"/>
              </p:custDataLst>
            </p:nvPr>
          </p:nvSpPr>
          <p:spPr>
            <a:xfrm>
              <a:off x="1888035" y="3505200"/>
              <a:ext cx="7255965" cy="8534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vần ep có hai âm ghép lại: âm e và âm 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mmprod_answer_input10285" descr="radio2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673100" y="3809339"/>
              <a:ext cx="205646" cy="204522"/>
            </a:xfrm>
            <a:prstGeom prst="rect">
              <a:avLst/>
            </a:prstGeom>
          </p:spPr>
        </p:pic>
      </p:grpSp>
      <p:sp>
        <p:nvSpPr>
          <p:cNvPr id="37" name="Plaque 36"/>
          <p:cNvSpPr/>
          <p:nvPr/>
        </p:nvSpPr>
        <p:spPr>
          <a:xfrm>
            <a:off x="1981200" y="457200"/>
            <a:ext cx="5334000" cy="9906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 ep có mấy âm ghép lại?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86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4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C9F2CE4-E713-4627-84C4-3D085B23E1F5}"/>
  <p:tag name="ISPRING_RESOURCE_FOLDER" val="C:\Users\HueCd.Com\Desktop\H VAN LOP 1\"/>
  <p:tag name="ISPRING_PRESENTATION_PATH" val="C:\Users\HueCd.Com\Desktop\H VAN LOP 1.pptx"/>
  <p:tag name="ISPRING_PROJECT_FOLDER_UPDATED" val="1"/>
  <p:tag name="ISPRING_SCREEN_RECS_UPDATED" val="C:\Users\HueCd.Com\Desktop\H VAN LOP 1"/>
  <p:tag name="ISPRING_PRESENTATION_INFO_2" val="&lt;?xml version=&quot;1.0&quot; encoding=&quot;UTF-8&quot; standalone=&quot;no&quot; ?&gt;&#10;&lt;presentation2&gt;&#10;&#10;  &lt;slides&gt;&#10;    &lt;slide id=&quot;{AEBD75E2-25BB-46F7-B907-D5659E33BBF9}&quot; pptId=&quot;256&quot;/&gt;&#10;    &lt;slide id=&quot;{648D09EC-AB0F-47F5-B04E-46696B35F351}&quot; pptId=&quot;257&quot;/&gt;&#10;    &lt;slide id=&quot;{B3F72205-F5BB-4724-B4A8-6C210BAF262A}&quot; pptId=&quot;263&quot;/&gt;&#10;    &lt;slide id=&quot;{E6EC1CF3-89E9-4C9F-9475-11340FE2CAF5}&quot; pptId=&quot;264&quot;/&gt;&#10;    &lt;slide id=&quot;{68E6C99D-E574-4ADE-994D-D7500CBA46E3}&quot; pptId=&quot;262&quot;/&gt;&#10;    &lt;slide id=&quot;{778E5688-2D48-45A9-B790-C5C0D85B4029}&quot; pptId=&quot;265&quot;/&gt;&#10;    &lt;slide id=&quot;{1B1CFAFD-B6F5-4719-9976-B7412127CDD8}&quot; pptId=&quot;259&quot;/&gt;&#10;    &lt;slide id=&quot;{78BEF829-615A-4767-A701-6D33F63F36D6}&quot; pptId=&quot;267&quot;/&gt;&#10;    &lt;slide id=&quot;{0E556005-3566-4CC7-8E64-C2F8C3D63FB7}&quot; pptId=&quot;266&quot;/&gt;&#10;    &lt;slide id=&quot;{EE84AC36-40F3-4EB1-9C1E-A50F4F699CE1}&quot; pptId=&quot;269&quot;/&gt;&#10;    &lt;slide id=&quot;{91588DCA-145B-4378-80D9-2432370607BD}&quot; pptId=&quot;270&quot;/&gt;&#10;    &lt;slide id=&quot;{89D0EF66-7CF7-4EF5-9FB2-4906F3462488}&quot; pptId=&quot;272&quot;/&gt;&#10;    &lt;slide id=&quot;{018C4AE3-DC10-47FD-9725-A65699066CA1}&quot; pptId=&quot;273&quot;/&gt;&#10;    &lt;slide id=&quot;{63C57CC1-9738-4462-8A73-AA98ECEB519F}&quot; pptId=&quot;274&quot;/&gt;&#10;    &lt;slide id=&quot;{2E6868D0-1D64-4619-B330-7174BD37C190}&quot; pptId=&quot;279&quot;/&gt;&#10;    &lt;slide id=&quot;{59CD9437-16D4-4F18-B1F7-DE20874E1594}&quot; pptId=&quot;280&quot;/&gt;&#10;    &lt;slide id=&quot;{3BD282AD-0A34-4D7E-B1E3-C4E0ABFF2405}&quot; pptId=&quot;284&quot;/&gt;&#10;    &lt;slide id=&quot;{ABB3042E-D529-4A31-A672-53A30C9EE6DD}&quot; pptId=&quot;282&quot;/&gt;&#10;    &lt;slide id=&quot;{95623185-12EF-45E0-B5BC-018A2BF6FA40}&quot; pptId=&quot;285&quot;/&gt;&#10;    &lt;slide id=&quot;{1A67229F-4393-4C79-BE61-DF7C27B0C2D7}&quot; pptId=&quot;281&quot;/&gt;&#10;    &lt;slide id=&quot;{298320A6-C848-4D38-8428-163EF52718BC}&quot; pptId=&quot;288&quot;/&gt;&#10;    &lt;slide id=&quot;{8C56E3A7-F526-49F0-935A-1A3E8AA26407}&quot; pptId=&quot;291&quot;/&gt;&#10;    &lt;slide id=&quot;{F81543C9-5E5D-4DEE-9D99-7AE2A67BEA6A}&quot; pptId=&quot;292&quot;/&gt;&#10;    &lt;slide id=&quot;{563DAD24-FCFB-446E-9265-DEB54C197F43}&quot; pptId=&quot;293&quot;/&gt;&#10;    &lt;slide id=&quot;{0D63E6E1-8BE5-43A0-A056-1771B1E7AC38}&quot; pptId=&quot;286&quot;/&gt;&#10;  &lt;/slides&gt;&#10;&#10;  &lt;narration&gt;&#10;    &lt;audioTracks&gt;&#10;      &lt;audioTrack muted=&quot;false&quot; name=&quot;Audio 1&quot; resource=&quot;bde785ca&quot; slideId=&quot;{AEBD75E2-25BB-46F7-B907-D5659E33BBF9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MMPROD_UIPERSISTENCEDATA" val="MMPROD_UIPERSISTENCEDATA"/>
  <p:tag name="MMPROD_13236PHOTO" val="/9j/4AAQSkZJRgABAQAAAQABAAD/2wBDAAMCAgMCAgMDAwMEAwMEBQgFBQQEBQoHBwYIDAoMDAsKCwsNDhIQDQ4RDgsLEBYQERMUFRUVDA8XGBYUGBIUFRT/2wBDAQMEBAUEBQkFBQkUDQsNFBQUFBQUFBQUFBQUFBQUFBQUFBQUFBQUFBQUFBQUFBQUFBQUFBQUFBQUFBQUFBQUFBT/wAARCAXABF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2GT9y5A3v/Cu6oVj8ziQfPtpqzeZI4j+4zfd3fN/vU+O3dbrjdvk+8392vqz5C5JtC793zp/vUn9ySORfm/u1ajj8vl9r/3laibYsOI/k/uq38VHMxFdZt3X53/3ttSxyfvOf4v+BUxWPmbCmz5qfH97YQ2/d/EtTcVyKZSzJlPkWp4YXVfMzsRV+Wor6N2my4+792po5D5OEHmp/dqgsQybGbKBvlp9vcLG2DT4fMaRyXXY33qGsUZXxLIny7vv07hYlt5g28fc2q235aZDs6Ifk3csrVFbt9nZi8sj7l+7up9q0cjOELPuXd8tJ6kSY6Ntsb/vPkZvmWrFwrrCmzcjrVW1XzJkxGyf9dKuqr7X/j+b5mp2C5XXeu8u7Ju+9to/drG6OGd1+7uamx58zZN/e+X5qlmt5I5sl12fw/xUwuOVQ0aB/wDgTUXDeWqDG/cv3mWmyb2bA/8AQqJm8yREP3F+6sbfKtBm9QX9yu+QN8v8NL50jSeaN3+8zUqqWt0P932qvH5nmdNibvut8tALQvbfMjTf5iPI392iRjb8SBUdm+9tpY5n2ohOzafl+WpJm3R4O59zUHREr/JDH86NvZf73y1LD+8h2h9kv/oVNkj2wuuz/vpqhjWRmTB+Tb8y7qBSLbyHbEjff/u09dkcmCn3qozNL53mYb7tW1uC0iEjzXZvm20GNh/+j+XKTu83P+7RarujcIv/AAL+9Rdf67b/AHqa2Ydg37N3+1VjsIvzN5mf4f71S/IzZf8AiFV/MCqn+996rCyJIuwv/F8vFK5VxrMfMxnfVjyzcQ+Xn/e+aobi3f78Z+f+JqjXfH98q+0UXGTqojV0O1N3zfNVe1hdWTBbZ93a1S3U0dxDmN9/pUUMwX55D9371MxkixtLTbHf/d+WiGTbI4w3+9t2tQzR/I6Bkdv4t1CxlZOW37m+WoHELqGJpk5+7975aZJIPMeNH81KeshaPLy/P/C1Ms5I2ZwdruzUGy0JlURsgDfw/MrNTLqHbNnOz+7/AHqiuJPLkwR97+GpW3M3J/h+Vqsh6A2f4/73LU9VkVsxyfJ/tL81P+zySNgFqdJDP5jkFvmb7v8AEtO5Ng+0GaTJ+/8Ad/3qiXZDNgozy7vvLUu4dfL+f+9T41G5wT96kFh8M37lw5Zfmo+xyKrkz/e/urTPs/y4LtvX73zU6O6Cs6R/P/eoKC1ULD5Zf/gNNkhiVXON/wDeot23TY2b/m/vU68YN8gLUAVY7cbc7GT5fvbqNu5suW+WpWXbsO6hZv3iZH/fVQUXYdky5IZn/vbae2l/vH2bn3L/AHqqQqJFlJOz5vu7q0LXevIf59u35vmVa2LMrd5cn3Put96rqyJM3P8Ad+Vtvy1XaNJo/MJV3ojXy+Pv1D1JeoLIkNw+IGfb/EzfNTZLp2bzF+f/AGt33at/ZXkh80Fdn8TVDDbi4byw+3zPu1Bi43GMyN/rP4qvWcMUyugf51/hqv8AYyy7Ms9C2ohbfhvu/wALVYFiHDfcRUemfak8z94FR933qZHIWZMI33v4lqvdNt+SX5E3fw0FKLZqTbmXON//AAKk3GaPmRYn/i3VUuLxPLR96/d/4FWPqF88y4Qb/m/irOTR2Qp3Ois76Pc6F/8AV/d+7VDUtYSFv3cjfd+9urKs7O7VXEr7N3+1UN5Zx26/vX/1n3fmrmnJM9OFKxbk1ySbh5Gf+L71Z7XElxG4y3zVXt77T45OSrurbWZlqxH4k0vy/wB2671X5l3Vhc6loG7d1k/h+b5asW8NvJNmT+7826uU1DxUi3G4bdmP9YzVj/8ACfRQyfvUkpGidj1RbO3k+d0X5l/iX71QyLZWa7EjVH/i2/NXn9j8Qrbzk+8n8O5v4q0v+Eg+1M5R12N95mag05mWNUht5I9y2/yKvy7q5K8khs7hzj7v8Nbs2pRSKiB1d8f3q5+8uoG3gn733WaokQ9TQt/FltD/AAM6N/EzUt94igk2Y2/N/e/hrmfLgZsr/wABrPvoU+QIWd/4vm+Ws7EHV/21Z3DYllV3X+Lb95qls9F07VGfBX5l3Nt+WvOrxZIWyNz/ADVa0/VrnT/KuEdn2/e/2a0WhMjrr7wjtunaNN/91mrHaOWzvME7JVb/AIDWlH4mfUlSQHZKv+1/rP8Aeqxa6hHdTSx3duvzfMu01vFnPI07HUi0aJJ8/wA33dtacliZNjgM6L93a21a4y4hnVpnQ/Jv3fK26i18QT2qofmT+8tdEWjmkjb1a1kt49+xpfm+9urjNWkKtLPJ8/zf6xvvV1f9tDULeX+DbuXa1cfrijy/M+5u/wBr71RJlRRmSKGhyz/Iy/LWY0nkrlNz/N8tP84suwnft/vVUkmMjYG5/wDdrM6Io0GZ5I943OjfdWorptypn/LVZ0vFxvEp/i+9uqfUrcLHvjC7KVy7GVNbmTY/3/725ahaTa2XK/8AAq0Fy0O8fc/u1m3DBVc/7VTEqxDdYm3gfxVVWPa2D/3zVhow3T/vmjb5ewlP93+9WidiZIc1uY7dOfKdvm+aqrZ8v55GR/vbVWtuSTzrXO/f/tbawbqTzPkQ7P738NFzOQybYqpwyOzfxVb0+1Cr5m9n+b+9VeSN9qIBv/3WpzSBVcBP96i5m1cmupmmvHkyzuzfwt/DUtreG3beDsf+FtvzVm7i0nz/AHF/2qsRzBec7P8AdraLMnBM9K8K+PJbHZE8G5P4pG/hr0BfF0F9b4jdvNb+78u2vAtP1Ly24Tf8v8TVu6b4yns2/eD733fl210JnLKmfQGj69JJeRbzsbZ/e+WvQNN1It1Rfu/LXgWg+Nrb91JJJ+9Vdzbl+7Xoui+KI7i72QXCy7v4d610RZzSpnqt1pMVxZxHH3uq7vmrFm0s6f8A3tn95qlh1LcqGKdX/wB2tCRpLhU8uRd275l/vVspNHNKLOK1KN47jfG7JKzf8BrT03xRLayJHcSb93y7ZG+WnapYlZMnb5SruZW+VmrH1CPzmeMps2/dat1O5k6dz03T9QS4t4njGx/9l91a1rrjxr+9jk+VfmrxrQfE1zpt88Esn7pvvLItei6PcRatC/lT7vl5/wDiaG0xch0q3RuJMpuRG+7uanxtuhw4bfurPht/LmRxIzpt+atDzPs/+rG/d/tVmKxDNpv2dfMQq6Sfe+WqTQyW7fJLs/vf7VaF1fFbfaXX5WrPWNL7jfs/u/NQZSQ9ryCRXBOx1X7yrRarbzQ70kXev3dtV4f3cflyD/dbdTrNfLmfhvvVZkWLe4EMmIxsdvus1W5vN++Dv+X5tv3arySSM2Yh8+7+JavLqknyeYm9/wC8tTYCpHdXEioJH+98qrVrzo418qRN/wD7LVe+k8xuXVHb73y/NWfuP99pflosN6u5pzNBHJhD8jL95W+7WFdefHcfu2b5f4q0re3+2L8hWJ9v3ttPvLM2sO+W4V/9rbRYp6jI755lcF281l+7uqwsk7R4b5E/iXb81VVuEaPEYZP9qNqseYi/PIGfb/FuouC0HW91J0d9ifw7l+aorrMK5kf5P4ttMury3juM4Z321oR3EF9bvviV/wDeq7m/Qq2rC4XYH/29v3aJI57eR8Bdm6mTM9mzmKNqrtqE7b/3TfN/epPUXSxbuvNaHLyb/wDgNV1z5ibAuz+JmWmRySxxv5v8X8MlC3hk4Qqm3+LbU2JuDR7m5h2K33WamedtVwH2P9asNN5kKZk+f+LdVJo5N2YvnT/aaqJbsP8AtEkfL+Y+6mXkd3H+98rYm35mapdxhZCPubv4mq2zJcQujzK+7d826nYkz7dpJFiz/F92pfspkXzHfYv95qbHNbw3Cxf+O1dW3imXe0jbN38NItaFdpImj2O33vvVFJZxffQb9rf3at/2f9+QPvRvux7arwzGH908Df7XzfLUPUoh+yySRuANjt/dWrFrceWqJK7bFFRec8iuhH3lbc1M8tJtjgsn+zUFWBrrzPnjC79zL+8pjZaP+581PurVPviST7v96mRyGRUJdokX7y/3ataFxWp88LG8KpJGGl+b7rVYaQ7vk3I6j5mplv8Au/3Q3O+7+9UrN5bcBtm7+KvLkjukPhupOz73Vvm3UXSiTl3b5v4mX7tRQxjrhkqVrjd/ub/vbazIGSKVkRPlf/ap8cflyfOvz/8AoVSzR7bj5PkTb/eob72/O/avzU7FWHtJuXy/l+X7tV4VO5/3mz5vmp8bblcr/e/ipkMnl7CSyPuq7DJmy3JRt+37zN96nRt+56K7r/DT1YSRylzv+aqjYjk4/wCBfNSHct+YG+QhflX5az5o3WRD9993zVpWuFukd9qRf3qNQtzJqDnEflfwsrUGUkVdp+Qn+9/FVi3uA0bkD+L+KnQrGyyjzNjt935aiXKt9/7tO4ivNHuk4Lb2b+9Utm4jk/1bO275tzVYXO5CfnqKTZNJhD/wKmUDKPM8wbk3f7VS3GY495f5/wDdpsdujSfNIyf7y07lWcYZ/wDaapJGwyLtyS2/+7uqwqiZsgqv/Aah29/lR2p8bbY3Dozv/eqh2ItxjbLp95vvKtaCyDd9zf8A3ahjkDRuB/F/FRHsjWL9591vlqrDC4jfcyEbP/QqiWMwrgD+L5qsTSGTe5O/5v71R/eZy8jI+77tSBHzM2B8m771PZZIZuR977rbaZNn7QoQ7933qmmU+Zj/AL6oAc2Jpkz8m1f4aiaH5kBkb5fmWpVULvkLtvb5d277tHLf/ZVVyRkce6Tl9+77zVMse2ZwI137vvbqZ5ztJtP3GqVpvm/vVIE648x3B+996NagmtyzY+X5l/hqSG4HmbxGrv8Aw7qjmuC3Py7/AOLa1A7jY2+XYsP8X3mai4+ZXd0+dl+8tDfdy6b6FbzNiSH+H5WoM3qE2JPKcIu1aZcMZI0kz92pZlHl5Bb321E3zWrgfxfNSuER8mZFRC+/5Pu06G3RY0GV+997/ZqLzvlTPyN/s1YWTcvT/gW6mahcRlVQkbk/2qrySP0QM9ae0yRuh/8AQqqXCxtccDeir/3zVkvUIZAzfJuR/wCLdT45N0zlH2f7W6qit5exkTY/8VW1he46De+3+9UAFvIGjcF9+1qlX94uwFk/2qqQwyxq4cr8p+6rU9VCyId7VY7luOMrwQ3+1QsLyM5z8n+1TGjK8+Y33f71PaT7PIhO1/8AgVK5Fxis8bfJt+X+KnyTCaHJ2793ytup0ny/MDv+WmrqRh+QhfyqShkknmMifxs1MZo5GyPkdT93bVhrgXXD/J/dbbTWjCq5xQaWGfvP7m+rFrMVZ+Pvf7NM3eZ/qzs/vUNamTnK71+981VcY/8A5acv8/8AtfxVYjUTW7u52bf7rbarzWpkjSQfxUyGbyd8UsnybvvbqZBYjkCq6CRk3fxN/FUVvHLIyug+T+8tEjRTRu6Hf8rbaih3tyXpWFY0I5PMXg7HX+Ld96rSybW2B/vD7tZ8MhjkyX3/AOzVjyRcN8srfN/Cq/NUuSRSjcsXVqFVCdzp/vbawNQ/c3GI9z+Y33a3ZoZP9Vlv95q5nUtS0/QVfzZ98v8AFWMqh3UqV3dk62bySZLsm37y1PdTafp/33hi2/Mzb6838VfFSVVePTtqJ/eb5q851LxNf6k2Xu5tjfeXd92uWUz0Yw1se53XibT1V5PtsOxfm+/XFa94yt5pHSOfYi/xLXkklxIs2TI21vvNRdXG5uB/tbt1Z3R0cp1dxrW5n8uTezNu+asn7ZLJ/qzs/wB1qx/tQjj3/Mnzfe3Un2x4+/3m+9VFWNS116SNnyW+X5du6rE19aXnZk/3a5+S+PyCTc7/AOzRDcJHsLH5/wDZqboLGndWIjk3xszo3+1VaPUNQt5EEcsj/L8rLVWGbsXXfu3fKtXbfey9Wf8AvNSckgsPXxVeRyOfM+9/tUreIJ5IcEr/AHvvUjWcUkfK7HZvm+WpV0dJF8zY3/xVZymi7MbH4i8vqGf5qlk1gMr43VUksz6f+O0SW/ls4L7v9qo50PlZNJcRzNvzI9WI5o5I/LIb/d3VmLauzP5aNsX/AGfvVoW9vIzZcNsb5aOdFOnctwyG1kdw+xGX5Vb5q3YZkvoUT/lq396s9tLEiph13/wrUVi32Nny7P8AN81XGZjKkbsMb2sPJb/Z+as+6w0b4HztRb6pthlXe3zfxMv3aryTeWzgH/gVaxmYSplS1kNncORuT+8rVNfXSSW75+RmqvcY+cYXe1VG37cfNvWtOYnkMrUF2t8jtVFZBJwTWheNuklO9d/8O6qt0vlzISf+ArSuOxoaXMFm4C/8CWt3VIUkt94C/vF+bbXOWbDqf9b/AHsVvfaPMt9hdai5rYwfMMcLr/e/2qpeZujfePvN/dq7ebJGyg/4FurPkjC7/n/8eqhPQazfLv8AlR/9mmcybyz/APAdtFxH3B/4Ey1Ft7f5aqIeppSKJI8Ru27+Jt1Zs0b+Yz4/8eq7HHJN0/8AHaia3laTEZ/76oIIOdvmF2fdUc0gh3j/AGf4q0NUkjhjRII/kX7zN/E1c/JI7NklvmrYkt7i3AH/AALdR5f3yx/75pkKjdzu/wBmrdjDJu2Ab9zbtrUEEtrHt+QhvmrQ2mZcHd/wJat2enmT958vyt91aurZtGv3G8r+HbVRk72E0mYjM6yZjH3fvVsaL4kudNkidGZNv3vLqaaxVo+UZP722rEekxTWvlOm9/vfNXXGSMJRR6R4b8ffaGtwd29m+Zlr1O18ZWmpQxBJ97t/Cv3lr5xs/D76e3mA7OflaOt3TdUl0m43+XN5ufvMvy1vdHJOCR9F2dxLeXSRyozxSN8sn3tq1oTaCk0jiRGdW+4y1xXgHxdBJbvFL86Mq7WZq9CjvEmt/K/vL/FUuTRzNWOa1LwaPLuJCVRF+7uWuUtb650e6RfP+eNvlbd8sleoXEiNby20vzp/eZq5LVtB3Ns8tn/iXb/DVRmZvU6jw74o/taNI5JNkqt92uihxdNghn3fLuavEpNUuNLkt0Ikiljdf3m771egaT4oTUIXiP8Ax8V0JpmMkdbeWpVuJF2L975qofakt7hxn51/u1WW8T7R5cnmb/vHdT/s8fnb/M3/AN1tlMwehpwzC4hTMa7/APx6jyf49/8Auruqpb77eREdNv8AtbattG8mxC+x/wC9up2M7DJllt5Eyn/Ad1PhkLMjeWyVXhmuLe48qUb3Vm+ZW3bqsLdfvsOGi/3l+WqJJZrPd8/lyO/8W5aZu/ebDu/2lWppLiVVTZO2ymXDJDGkgPz/AN6gqxEzR7kcp/3zWksIuo8yRt8q1n+YkjcP8/8AdWm+YV6yN/vbvmoLSsWFjjhZ0Q/Jt+VVokjjkXJ2o7L97bVSZguw5XZ/tU+OSNpvL8j7v/LRmqBhNGkkeWK7/wC7Rb3UlqrkFUf/AHarzKYd5Dt97726oY/O3bn2vu/iWgo2Pt0lxH8+1/m/vUQ6kZmSFx8m3hmrHjUxySu7t/s/7NNkWW4k+R5Iv9phVgdE2mreNvLfd/uturHktfLkcEb0p9ncR2a4cyTSr/dX71XftQuIfMxs2q22gkz5P3cmf4KmkXzIc72qo1w6/u3fe/8Au1oWd4m3Bt4/m/i/ioIehXWNJuZfn+b/AHaY1jBbyZT5E3f71TX1iir5g/u/MqtRbyeWvlGNvm+9VEEMkcdwu+M/vV/2abHNJCyv99/7tMaO3juN7ltm75qmvlt15G7/AL6okaJ3JYdYjb5H++33d1V5Lgts2bv7vzVD9njmh5i2bfutUywyeWj/AC/drKRoZ7SSfaOjO7feqxJJtZPMT/x6pZpjGybE37aiulE0b5C79u771QaWLUkn2iNA53u3y7qpfZxG2Hdk2/wr/FTY5kt5Nkj9vlWp7fUjJHhImfd97dQbRPAI4Xkm+82/+9uqW6t5/M2/f2r91WojmCtkbk2/LUu2STfIZfnZfmb+KvOudMiKON5mcv8A8s1+X5afbqVVHf8Aib59y1DM22F8H5/4V/vVNHMsce8ltit92oasZFryTJcORtdNv8VRsvnNKPMZP9nbUayGFkw/3l+9TZpArZP39v8AwJqE7Gq1COP9ynH+8tM3D5Mlt9WFZ/lc0y4ZFbam37396ruD0HxzDycAfO3+zUUkPzZ+/wD7VDKknBHz/wCzVhrfbsxI3/Aqi5ncZCxVk3j73+zuo8wtJvJ+fd/FUsmI+7bF/u1XXG5HSP51b5tzUXC5bh3xzJkfJupl4pjusj56sQtO0nn+Xs+X/lmaiupDcSPlFR1aqGEzHa+/an92otv7zmj52XeR8ndqI5Bu5f8A4DVEjvM29f4aIWe6md8fdX/vqhVba+f4fu/NTYZCsmcb/wDgVKwDpJC20OP96nwzRyN84b/vqmM26RyR/D8tLt8tUGV+b+7/AA0yhPMEavgfxfxLVjma3QkKn+7VdfvOD8/97dVjb5MOHfZuHytWliRrWpZsg7/71OjX5dhHzs33mWmqvks5R2d/4tpp1xmRcgMn/AqzehQ1fPVsB9n95WqWRZFVONm7+7TI43Zs/fqZZgsm1i2ypAr7omX5zsfdWhZ7FbBO9P7tV/LDSYzsSi3jRpMg79v3aAFkmO5/L27G/iqO3jEkm8jZ/e+WnyYZsAfeX+H+GnW+V+cln3U7isNjjRZkj+//AHaPLRWcGpY445IcuKf5KN8oNMQxceY6EfdX5WqvHb7o3PmfxVYaMLI+H+9935qJtkKuSm//AGv71BNiKTHfciK3zfNTpFRYeUbzW+7T2hHybz8/3vmWmSSBmfn7tSUtBsa+Yr5/h/vU5VePnZ8jVXuN6rgf8BarcLI1vhyz/wAStTuD0LFuu5fn+T+8y1FM3ltkp/s/do+0bW+d/k20XEnmQ8FqZNxkkZkh34VKZDJJGu/zNlTNmSHI+5Ve4V1b/YZflZqsLmhCzyL5mVeq8kO75h/rf7tV48qz5OxP7tWvLLR5FAgtYxdTbCfn/wBqiS42zNG/31X+7RHiP/WH97/tU/dHJ8zpv2/xUASr5bQpt3O+PvUW7I3SP/gTfNVXyX8zzIj/AL3zVKtxtXBRv+BUFli8hi+R8/8AfLVXk8vdjLbf9lqftjuFxldn97dTGt/3zAFfu/NUPQ0iEap5j5/4DT45JG4/jVaZDCd2Mr/3zVv7PtXk/wC81K4xks0m1MH/AIDTPMikheOVN7/3qb+9hbON/wDwKiSbbJvyz7m+atBWLF01vJ5Rj+R/9lqPs/G7fUM0Py+bFu/4FVdrh2V9/wDDSbSLUGy9b25b5yVqX+2LTSbrM7q/y/drnLzXntYcA7H/ALtcnq2ofbP388rfM23burklUO+nh3e7Nrxp8UHm/d2Uf2dPuq38TV5PqmpXF9M7vIzu38TVtawyNsARnRdzbqxYbH7Yyb/kiX738Nc0pnowp2Me6klkbG3/AHqqMo8x8yfdrYvrqCFWjj++zfeX5q5+ZZLqZ3f7/wDerHmZ0qLZYbZIz5K7F/iqrNCjLvST/bqOO3/ePyzbqmaN9uP/AEKsuY15WZ8itGrnP8VNkX5fv/7tWpFdl+c0+1tQzbAfn3U+cvlZRXfM3I3otXvsqTM/Hyf7IrSt9Jdvn+b/AL5q9a6O6zb3/wCA7v4qzlVRPs32Of8As/lybM7PlrWs4ZNuDu+7W1Hook/eYV02/wDAt1StYjdgBdm7722uaVZFKncyvso+4/39tbFrb7WQuVZPm+Zqux6KfMQoPmZv4q3bfw+7NsKfebbtZvu1hKr5mvszl5tBt7jsvy/3Wp914XPyH5URl+7trsLHw3IsnmbN+7+Gt218Jm4+SSNXdvu7axdZp3NY0zy2Pw/5PyJ/e+6taNrofnTI6Df/ALNekr4NELbPL3/Mv3q1ofDJVsmPZz/DWft2dCpJHni6Cyqu9Nm5v7tVb7w/JJH86K/y/e2/NXqWpeHStv8Auyz/AC/3axFsXhk2EbPl+7trSNfzE6KZ5fN4bnh4G37tY99bmGTON9ewXGlo0LjPzt/erkta8P8Amb5MfJXTCvfqclSkcFIvmLlNqfL83y/eqj87Nj7+5v733a6NtFljj5Oz/e/iqJrELDnHz7vvV2qqmckqZzN9pZaR5I9z/wDstRSW5aPMg+df71dLHmOR8ff/AL26q7We5myd/wD6DWnOZuFjFt7N5GyE+6tX1t5/s+cb/wC9uq3JamNXPy7/AOKomaVmcb22N/tVXMPlZiXFu6t/sbvmqJbPbzmtu8s9sOd7fe/u1ntbvJJ/7LVcyIlFmZNG6tt+Z1/vVXmV5G4/75rY8t4W8txvRl/u0eWm7p8n8LNVXZlyszI7qRWx/wB9fNRcTfM7A/Jir82m7mcoPnqncWMsK5J31pzE2Mzzj9zLbP8AaamyRxyc7/4ala1LTJ/Hx81S/wBmyNz9/wCWtk0yHoUv4sZ3/wDAqsQyBVfO7fVuPR3Zcn5Nq/xNWl4Z8O/btSSOQq6L87MzVotTGRreH9NkvtPdyPuuu6uomt4LPZb43vt+9u+7XVaLrWhfCXw7cajcxte6rebvslv95V/2q8X1TxRd6ldSy58pGbcyq1acjIjLmdrHYTQ+XIiErvp8KhWRx8/zfM1cUuuSNI7iT52+9urd0fUEuFxv2bl/vVKdipHUR6lJDH/q1dW/vV2Gh+JNLmkS3kiWWVW+bdXKWN1HMzxSR+a/y/vN1bcPhm0vN4gGy4/iZv4q6Is5JI9o0HwXpWrQxSQSKkrL8rL/AA10tn4Zl03fuP2iJVb5cV8+6T4i1jwXskT503MpZVr1fwT8YkuI3M7s7t/z0am7vY45RZ1N5CqzIYx8+3a1ZUkkizbJDviX5ty12Vndaf4mtWkhkWKX+7u+auK161n0+8uIJUbavyqzfxUGRzOsQ/2g3mRhU2/3axmuJ9JmixI2/wD56bq6GFSqyun+WrNurXcsplT52X+992t4tkch2/h3XjqUaRzyf6Xt2uv92uojtY5I03ivEYdW/suSIDclx/C26vRPCfiyPUoUjlOxvveWzV1JpmUos6i4hNrcfuxs3fNTvMRo8kb5f7u2q7QiT53kqxZqnQf71UYWHrmTkR/71W42C/fCv/vNUK3HlyPk/wAO7a1RXUkU3JT51qCLFubCsgA/4F/dqWNY7iF4Dt2N/FVKNiuxz8m5fvbaZM0lu3G7Z/eZadyuUsLb21izp/db+Jvmqxujm4Qb3X+HdVLzIpFR3+d2/harH2wbcAKm7+7VAOkbzGTKKm3+GnxzRMv7z5Pm/iqut0F5Ib5qt+YkkeRBs/2qmxNyWSxtrr7g+fb95axPMkjk8p/4m+VWWtCO4eOZyrqm0cqtNvLiNmyI/wCL+KqKGRqjKwyyP/tUNambecM6f3qrzag82wiJU21Lb3R8zEj/ACf3d1BRF5bxs4j/AOBNTI28uT5vn/vVpwzRSTbAfvLVeRoo96H5Jd3y/wC1QSV5LNJN75VHb7rNUSxsrJvdfvfNUq+fIzBUX5WqKaT7PMySD/vqgg3bW4t1hQOfvfw0XixSK/2c7Jf4flrnG1B277NvtU1neIsmI5G3t/ep3IHXFvKy+Z8zv/tbai/eqr5/1rfwtWhNdSw8IG/efebbVS4WNZkDlt7fe+akaxRSW+EfEn3/AOLbV2S8G1FBrPm8qbgbf91qiXK8nb/wKoNlqaF5I/2feFbZ321ShkddgB+8v8S1dtZjIuM7d38VMkkCsgzvdmqCyq0JkZuP++qIV+z70CL/ALzVYmaK3VPkZ/mpirHcRu/7z5W2/NQClZ3PAoZDMvPz7lqwyuu8vF87J/vUyOR412Sbkdl3bv7tWFmdVTB+9XmnS3cibesKCQ/xbqe2FX/b/wBn7tSsqNJjO7d/epv2Uxsmf++qiQiextzNC/Pz/wB2myWZa3Q79+1vvMtMWPy1lc/fb/apkzJuQZbZ/stSuarQWNgsmAf++lpLiParug+7/ep82+NkOf4P71Pkj3QoPl2N8zN/FRcHqVFaOSZHO77u1qttJ5i43/w0zy/3ibx/DVj7GkkLSiX/AMdouZFeSTdCgzs/vLUTNtj3H77N/epyqqx8je+75aGhSZkTP8VVYgvWrM0aH5flX5VamMp87zP46iVTbyPGn/oVOjkLNskb52+7VGlx7RmOFy/zp/Fuqv5Z8zKfcZf4qsLI6q4L7fmqJY33Orlt/wDvVRmWF+ZX3/Om2q+4bd5PyVLGpVfuM395Vp/2GOTeMbf/AGWpKuQzXEcLcbtjf7NELRNJ9z59v3qimtfLbDyb3WplXcuQVf8A4DVFWHeWV5A+81W2kikjRCP4fm+WoVYtHh5F3q275amXEkOSV3bvlqriK64hklz99vu06S4+6P738NPmjRd5NV5Iy33d2+okyixCu7eUOyopvL3ON/8AFUtvI6rgfJ/wGiZjI2SNj7vm21mA+3j+5/BUvlvG2f41+7UULLIyE7vN3fLVqZirc/J/d+arFcqzXAZdyDbu/urTo9/2N0B+SomxNJtBVP722rELfZ43GN6N8nzUBcZb42/30qZYfLVzv/4C1QzKI2xn/eWhvMkXYR/vUCJGX5cj77VHcSPH+7f503f3aFUNwfk2/douJA0OP7v+1TuA/wC1Rtsdz/s1Xb70uP8AgP8AtVXhuB0I+dWqWNhI3z/J/epDuW7WbzF2GNd7L/equtqWuMyN8m75aljUNM4J+992ppozHI4fcj/wq1ApDI4UablN6bfm+an/AGP/AEhCife/2qZCxX7+1Hb5at+YI5Fb5vmp2IK/2eSPfgts/wB6rC2/2r5H+Sjny/vfPUMLFWfO7fWg7EUML+dyPn21YXHTd93/AGqNxaP7nyVKqpGucfJ/tUCK9xGJoc+Z8/8Au01mljjwDvq0saSNwfut/E1NuoUtZk/j3f8AjtA7EMLSeX0+SrEcIkXk/P8A3abDJtk2M+9N38NSyLBZ3Tsh+9/doKGNZhWdPv8A+01V/LT58fJ/wKrkzHznCfc2/eZahZo41+cb3b7tRIdxkLNtU4Wrf2j93vx8/wDtNWZ5nzPn7tWIZA3yENWbdjRaluNn+R5AtOmUbfub3qK3mSNXB/i/iomm29DUupY6I0yCaSVelZd1cGZv9Z8lTahM253/ANn7tc/eXFzNGhA/3fmrnlUPQpUGncXVreNvmEn8X8VUJtPs5I0knlZFX+FaivG2rvllrlNY1yNZP3c3/j1c8qh6kYGnrmoRW8Li3Rm+auPkup2jfA+996n3GpBmZMM71DDM6/PsrnlUN1TuUGsXjbr/AA8fNUPlvGuP9mtuNRNNh0/3mq1/ZYuGfZH95q5Z1bHTGizCt9PeSRCI/wCKrC6XLNvONn+81dTp/huSHZ8jfN8/3a37Xwr9ohQ7Fif+H5a4pYk19kcBb+H5bjgpsrUtfDo3RE7v7v3K9Dt/BZZvkK/71bFv4RjjXYTvf7tc7xLfU3VOx5pb6XJHsCPvRW4Zlrbt9FHyu8G/dtru4fAssjZdP723bWlZ+FZduSjb93O6sJV33L9kjz6PQ/3mfKZ03fN8tSTeH025jj/h/h/hr0VfDpVXQD/ep9v4ZMjOX2+VWPt2aeyieeWui3G5N8TbGb7yrXR2unlZHPzb2rvbXw3H8iAfI33tv8Nbsfg2Jo0+T+Ffu0e3Y/ZnEaXo4uFSQpvlX5dzV1Fr4dhhZ8BfatiHw/FZrjDfeqWT922HqHUuPkMRtLTdl0X5f4mqJrEK2+tK4k3Ruf7tQG43NnZU85pyoz5LUdf49vzViXmmjzN9dLxI2T8n/AqbcW6L23/N/FVqdhSSOEvNNEknCMif3ttZU2l7Vc481K7i8j/eK/8Ae/2azJrdd2MV0Rmc0onCX2l+cvl7Kx9Q8P8A2e3QZV3/AN2vQ5NPDbyB93+9WPqEO1f3g+f+9XZGZyygjzz+xwvySJvpsmmpGuwfPXSyWqNJkn/vqq8mmiT7n96uqMzFwucv/Ze6PhGf+Jt1MXR9zZz89dW1g6t0qp9jK7yR95qrnJ5DmpNHlk3oxXZVe3s44ZnL+X833mrq1j3cfxf7NUNU08MuMf73y1up3M5QOQ1DT493mRFX/wBlaz5LP+HG+t6bTzG2RVdoyzYw3+9WvMYSizEkWSHn95/wL+Krcchkjw4+T+Krs0PzbHDVXaHavVk+b5VrbmMJIr/2XaNsOV3qfvUxrORZui/dqbb5bPl/nX+GnQtJHJ8/z/7NaxmZSRSktzu5HyVp+GZI7O4eWd12KjU6GSPzE3n7ta2m65pOn3DvLZfa3/2W211wkmYSizE1zSdT1pvt728yW/3YmZG2qtW4/hrbw28t/qN+tvFGn+r/AOejVseMvi1q/iaP+zLeCPStMj/5Yw/xN/DXnmsXFxeKiSztsX+GumTRnGLMq4WGO+mAkZ03Nt3VYh1JrfeVl+fdVSZT52cL/vLSeW+3p/F92ubmRUonSaLr1wtwgMmzc3zbq9O0HWjIyJ5uxF2/MzV4XHNJHzGV3/3q7DQ/E0dvsjk+d2raLMpRR7xZwm8h2Eq/mf8Aj1RXXhVVvHksGZJc/Mu2uf0HxUWXzd+9P4Vr0PSfEFtdMk33P4m/3q2i2cs1Yr+H9a1DR2SN90Uq/Nu2/erurPxt/bUL292itt+9uWqraXBqlv5hjX/gK1Xt/DIs28zf977vy0zmsSzW4Zd8Dr5Tfw1ialb7t/LL/u1pwySWdw4cM/8AC1bkegxahYvcg79v8O6gLHl2qQpcQvw29R8tZ+k65caXdRS43zR/drtdU0e1t5Mk7Pl/vferlNWt7abfJhk+X/lnW0J2JnG6sereFfE1vq1qhknZNy/Luauit7ry+ETzf7u5q8K8P3gs5kkMuxFb7u6vYNOvI7yFHjk37v4q6jilA2Le63bzKjfK22rsjRSR7x9/+LbWf5PzbCWd2+6zVKqyLJjYu9v71KxkTNeeTIgSRW/2WWmM32pcvP8AK38NRSRlpOT/AL3y0yS32/7aM1Msu/u/s+AGdP8AZquuyTYg+/TbXMO+MbnT/apn2h9yHH8VBkXZGEbf7H96nrlv+Wn+6tV47grN+82un8NXdu7Y6D/e3VYra2KvmfM/3t9WJMtDvfaj7vus1OWZ2kfIWLb/AHv4qik/1mMbPm/ioGRfZdsiOh+T+9UsOmxXG/Nxsfd8rbfu1L9oDLz/AN81FcLIv7wfPU3KBbOC3kTDs7/3qesKNv4bZUMOZmSUoyfN8tTfbnZuPxWi4mrj1mTa+Pkf+LdVS8mkvo0YpGjr/FirUPkTTeXjZu/vLReQ7WdRt2L/AHaLiOfaPy5N7jf/AL38VC/MyYGx91a26Nrd0I+dfvNUM1rFtz/3181IOUm8mW4jQ799OuNLKx73DVSW+ns/kT7q1b/tr7Qvlzj733moGlYzPs8fnb8sjrt+9Vi8sYo7ffEP97c1S3FrFcSOYvn21SjZ/L8t0b5v71QbleOYr2/4FVu3m86TAi2bf4t1V5v3KpUsexpMoW3/AHdtADJm8tt/39y/d/u1Eq7ZvMCM6Sf7X3WqxJG6t0/haqqrLuQOJJXb5l20rmcjxKRvOk3/ADb5Pl+9U7fNs2FkdU+Zv9qqtmwkj4T/AMeq7arGzbMbHZq847CKOR1+Te3ytuZmojvi0bmeTfz83+zUsluIbhwZFdN3G2hrP7OrphX3N8zVEgJZsNa4z8/8NUJN+3zMtvUVdZSrbim9N3zfNVTa8bYL/IzfdpWGnYPOfyU3hnf+FWq20m23yBv3fequ2Nrhxv8Am+WnKo24f5N1FhliRty8fL/eqJfNj7q6MvzKwqzCoZXUNsemSb1ZDs+9TWgrEMbJIyAnb8vzbaFt90jjK/8AAqljh/eZxvfbT5IX87n+7VkWK8P+swR8n8Py1YmhSNUIO9/4qikbdIuDVjcPM53fLQUM/wBZ5oH93+9VeaN1VHJ/h+WrdvDFNvc7t+3+996neSWbJO/b92qIGwybY/4d7LUvkySN5mfnZfm3VE3ytlz92nKwWN3w2/8A3qCrDfmmbOzft+81SqokjyNqf7tRN5nl5QMn95lojbzo3GPu0FgqiSTJPz/xVK0J29Pk/wB6q65jbn+JasyN5bbMb3ZamRI5WSZUTOx/4aYsZjZN/wB//aanqoaZAg+dqYzBpnd93+01QUWPs5VUfP3qz5pPLklym9P9mtNmEjb492z+LdWfNHHJvfY3yt81WARybo1LhvvfxVd8vzNrg1ShUKuM/wDAt1W7eNNvVd+37392qJGKqLvz9+pVxIzmiOENJj/Z+9TFt3WTj7+6peoD5Ffb5gO993zLtokaeFUX5XikWiOR9riT79SzTDbEHHz7v71AFVmCruKf7zVDNcCSF8j59v8Aeq9NGs3Zk/u1RuIfL2ACm3cDN8t2kyDv/wBmtW3hnkbJ+fcP7tV7e1Cs+Cz1btVO3q3y0ibkqxmRsOuzbTrxi02c/P8AxUrNI0b4DfKq7mp0MI+fzDvf/ap2ENmkEzINn+981O3bo/k3OlRNGV4jVv8AZqxD5m3Y6L97+KmAMwVUyf4vmWmXGIbhN5bY396nta+cu9z91vvbqZMxkaLf9xfu1Vyy95Ja3wrLVdvM28/+PUQ/x5l+T+7UrRo1umX37vu0XAijyrZ2791XbjEi8x/e/iqpcN5dPt751XAf5P7tFwIlh2zZA2ULDI0n3Pu/xNUskxbe6fI+75altZDJIgkG/wCb5qLgZrXUizbP738TUSXBuOqfdat24023aRznem35az/sKW828P8AJt+7RcaVzPvNix8OyO1Eaybss+92rVmt4FX+He1EOz5/u/d+ZlrCR10oXKVvv+4fuU+aPcvyP/FWZqmrRaezk/wt/DXJ6p448mOUE7E3ferjqNnr0qZ0+qapa2O55XWvOfEHjqKGR44D96uf17xNLqDJsk37q5+30+e8kfPz/N95q45TPRjA0L7xF9sZz5rf7u6s9ppJpPkG/dWxY+EZbiTl9m77tdNpPg+BWyf935q551Uup206Zx9ravI3mOjP8tbFrpbyQ74o2f5q7qz8JxtIiALsr0PQ/BdgsKkp8n92vHrYtxkd8aZ41Z+G3mmiBjbe3zba63SfCu1kcozu3+zXrtv4LslmRwrbf4vlrTbQbfbsji31xTxTZ0qFjh7HwyirECn8O1mat1fCMDR/u/8A0Gujj8PyyLgIybf71asOjureWVauSVZ3ua8iPP7jwnexyIYB8n8St/ep8PhvUIesDP8AN91a9a0vST5jmRP4at3GkmRtyfIlZ+0DkR51Z6XcRxoUGz/erQaxnjb59vzferqpNDddjCP/AFZok0srvJH3m+bdR7QLHFR6aZJshP8AWf3q0LXw7Iy4Ib5mroLPSS0nO7ZXR2dim5CEqOZl2OPXw68OzaG+9826tO3tdvb7v3a6q8tUj5I37qz5rVFVzu2bqrmYWOcuISsbkH591ZVzD5jPkfw10d5GV3gfN81ZNxGduCPvN/FVBYymsd3JPyNWbNC+5wn/AH1WxNIV4IqtDCZGwE37qCLGEtufMzVi4U7eT95q6BdNT5zsqvcaePnIP3f7taxZnI5q8s3VUIG+sq4tT5mCGrr7hdquTWFeQ7unyO3+1W8dzKRhXShWwR89ZV5CJmzs3/3t1atxDtZ/vb/7tY9xI/mdW+auuLOeRialZj74+T5vmqvt2twf4q07jNVNpX+GumLZk9Q8lG6/fb+9VeS1EauMbqvRwu3+/UN1bpu+cVd2TYxbq38uTeGVP7ystZ9xCZvvltv8Py10Fww3ONnz/wB6q8kPmM5KN9371XzMykjlLiERyORVe4tSyoT9/wD9BroJtNT5yR87LVRbE26oVDPtrVSuc8kc6tiW5J/76pklmFk+cb/+A10c1vGuzj+LdVSSPdI42fJ/FWnOZNXMKTTQu/mqN5G/mbA6/d+9trppLM+XhKz7q38zn5v7rLW8ahnKKMFYe29nfbR/q1fKfMrbmrT+y7pOduz+9VSa3O7Idf8AvmumMzOyM+O3e4Z5Smx1+b71VdQjDMhf+KthYX3Pl9+1aqXVrt/23atPaC5Uck0O6RyX+9T1UycIf++a0prePdhBvdf9movs77un+9VKVyJRM9rfayYpy2stqyO6MjsPl3L96tbTbNJrpEct8zf8CrV1SaK61DZGVRI12ptrqizmkiPQ9cnt2t4pD977zbq9P0+Z5oUkif8Ai3PXnMel+dCkqIz/AOzXXeHbOTqjb0k/h3V0xOSaseoaD46k0v8A0aRlf+41elWrQahD5iSNMmPvV4lb2seoQ7H/ANav3GrqvDPij7HH9mMiojPVnPI7mbR3s4XlJ3vu/vfw0eHdaS1m8hxsRl+b+KtBdQS8sUKFX3fxVzsdv5l1KiBUdadjnbsaPiTTQ1n5kf73y14kX+KvNfs4uLiUENsb7y16HZ3htZJYJJGeJvvLWfrFjbxzefHF87VS0GeX3lu9vM4TciL/AHq6rwb4sNneeRcSN5X8P+zRqliGtfPkDfc+auaaMyXCTo/8Xzf3a3izKR9FWd1HqVmjpOqS7fk3L96rG2bydkpj+VvlauN8C30fkxRXEjb1+X/gNdfJGJJP3UjbP9pq2OOQ2SaW3XlPnX71S2908kP+wzfxLRJ5kkP7sb/4WqvC07Ngxsibvl3UEXLEa/vH2fPTVUSN852f7zVLbxpuxIdjt/E1V763KyI42/K38P8AFQKQySN4ZMh2f+61TTTOsaY3PULXBk7N8v3qit2lXeHf/dWncDVt2NwyPIG/4FU02JI/kLPu/wDHaz49Q8lv3hZ62o7w3lm4jMf+y22i4GarPCqArvf+JqsM0nkvhFf+98tOWMqr+Yd7/wB6OqVrMbqbeJP+A7qLE3ImvLjzFCBniVvm+apZtQRmSQDykqVl2zOPM2f7TVVvLEzSOPMV0/2qRRahmi8x977/AJqtrNHJHlNvzVz8du8cn7xPkX7rVoRyNJ5qRjft+9uoKH3VnJHJ5n3/AO8tM3em5/71W4dUMMmJY96rVTzJZpGTCojN8vy0FWGrHbs371/3tOuFijjc/Lv/ANpqryYhmct87/7VRTalHJvHlL8tOwwa+it5Hcfxf3f71WLXUPtEbvIPvVUmtYriNAR97+KqqySW82xx8it8tFgLGoWrt9w7Pl/iqvHvt5HJ/wDQv4atXjSXELmMtspnmbmwPl/vVNx3H2d88ke3Yrpu+X5qbJNJHI/+z/FTIWNu20j/AHatLdHa2fubdu3/AGqkmTPAI5nh4QfxN8q1oK0cn8Hz7vvbqqQsJGc/3fvNVuOP9zvR/wDvpq8656EkDR+ZyCqfN8rbqXc0ciA/P8v/AAGoY4Xbfj7/APep0mG5y2/dSIsSzeaux3P8P3qiuG9/96pZPlbGd9NmXdCjttRKmwgVhuTO1/laq7Mdv3W2U+3Xauc/O1PmY/6on733aoCG1V1m8wFv4vlq1Ix+T+CordTtwB/D81LGu3+Bnfd96gdydbwquCV30faHkkyT8/8AF8tVLiHy9hB/i2bafHvWTLnelAwm+W4yBUskm2RA77H/ALtDYZk43tups0f75yBvf+9QSSxw+dGwD+VKq/eqKGaSPqP+BLTo/mbmnrIJG2ONn92ncmxLM3zRDK75P/HaiuN8OwjdRcLtkQj761LI3mQu+Gd/4aZQ2O4LdZGSmMzq2/LPu+9UUckkMmT9/wD2lq0zFlzmgBvK7JP4Nv3asfPN3+6tVJMyQvJnbt/2als23bwX/wB1al6k3Dy5YZHff95flZqmt5EuJvLc7Pl+ZaFh8zh3bYv3ah3JHJvI+9UF3H7fmwH+T+Gi4j3cg/JQ2zy87N6K396nwqOhLP8A7VWMqLahY0KFt6t8y1cjjO3Ieo2zufP/AAGmRyfLgn+KgViyqvucu/8AFScrv3lqit8faM5/i/vVY5aR+fnqhAsgXYTu30yaZ2Z8ps2/3qmkxMsWBsRW+bdUNrN8z7/n5+9QQEeWhf5d/wDdob5m3/f3U9o9s24O2zd/D/doWQxyZx975VWgdiuv+uQo+zd13Vd8t92B86f3qocrNnLIm6tJY3h2P5n8VKwWBv3c3lyP9771RNIGkfB81N1WPMjaT503v/E1M+yusjjHyVdwsPjb5c4pk1w8nIH3aP8AVtn5nRv4aF2NJii5RLbzHcgJXY38NRTRos28U/aG5qWSNJI0aM1IDFbsRs/3qmWT5cEb9v8As1DHcHzPLdPu0SM+3BH3v4moCRNJGnzsfnqv9n7g/dqxDIn3JD/u/NUM2OmP/HqCbhbttbEg+Rvu7qmuGRdgB+f+8tVfMdtg2b3/APZqYrPM2T9/+KgLl9VKtkHf81W4/LuI/wB58jr/ALVY6/LccybKt2scU0m4v/FxupNpHRCNxkmVZ+Pu/wAVUmuhGrkvsStC+VPtGM/w/NXk/jzxU6zPbRbv7v3q5J1LHq0aZmeNPFRuryWCA70Vv71cvdXT3jIhTf8AL/DTI7eS8k5/4F81a0kltpsaSSfwrt2q1cM53PYhGxQh0t2j8yT90i/w1o6fGm59q/8AAmrK+0SaxNhPuf3a3bHfasgRN/y/3a8+pM7qcDYhj2skhNdHpNq94yCP+JqzND0e41aZAke9MfN8teseDfh/IuySQNvb5fvV49atra56dOmV9J8OusaOfnrttN00suyONXf+LatbWm+Dyrfw/LXYafoMcMaFIFR/71eXOdzsjFHKW+h3MnzuNm3+Gt6z0HyZEJPmpXQQ6aWkwfubq0IdPC76522jSxRsdNiaNN6r96tOHTYtuwR/7vy0+1t3aTaB/F96t2G1CrwPn/hasxnP/wBl/NtA2PUsOk/cTFdB9lDNkpVjyflzincDlbjRdu/5PkaqM2mnb/wGuzaMbk4/3qik03zFz/episcTHahe2ypod/3gK3ZNFkVnIC7P7tRNpo2uaBmZI3mK+Rv/ANqqV5GWj4P8Pzbq1WhC7196qXUPmRuR/D/eqrgc1IoZnJ+/WfMobqa3ZLXc2TWfNapHJn76bd1a3FYyprMN85qKO38tsitqa33bFy2zdVdbf95gfxNUXIsZ/meY2S+/j+Kmtt8utCaz/c4Uf71UbhSqogH3v7tXFkNXMW6jDedz8lYWpfu2wP4a6K4jCq5J+SsLUJAqvkV0Qd2ZSRzlx93Ofnaseb5myU/2a2JlG6s24z5ea9GDsc7TRkzKG4qvt3NyfvVea38xXJ+d91QrCIW4+/8A7VVdGVhrTBeMbPmpkkckkeE+T/eqw1r8280skm5f92tOZE8plyWZbYCP95qJIRuwI60Ps4bk/wDoVN8lFX592yqTTM5Ix5rcyLsb+Gs+a1dVyDW7cLuXl9nzelZ8n+s342/7NaXMpIyvs7svT+Gq8kP7v5wv3tv3q2mhKs5P32prQ+ZvyivV3MmrGDJCnl5JZ9tUriFJNhJ+St28jLR8OtZs0fzchX2/d/2q3iYSMe4j2dv4tvy1UkhG3kVsSRlVydtDRll+cL833q2uZ2OfW1G7I3fMvzVUaFN3O5/96ujktfLj3I+zd/s1mX0fltw+92aruZmLcQqsmX/iqv5P77Hy/wC9WlNbo3PzVFGvl3Evyfw/eroixNXM+4hezkluIy2/b8m5f4qz13syO5+fdurpdsd1DLG4b5l+WseTEbP8n8W35q7ISSMZRNvQdQDKqlG3/NtbdXe+F4fJjikUb5d3zL/drzqxhK6e7qNjr81b3hPxV9jukSeX5GXb/vV2RaOSpFnqWn2cF4rn5kdfmWrFxpqRx+YIPn+XdtrQ0ma3mkScOvzRbXVf71aa24muHwd6f+hVocUolfw3qkqx+XjzUZvmZf4a7COx+0R/aE+R2T5dtcTZ3kfg/UHL/wDHvI38S12Gn3EepQu9sd/y/Mu77tOLOeUSt+7a+lD/AOtVvmX+9VzUrX/iX71/u/Luqpq2jveSJIBsdd3zL/FVVtcazb7NcI3+yzUXIWhmXGbhfs0vyf3q5TVtLfR7h5XG+Kuo1qN4ZnnH3/vVXa8j1jT2jl/vfwrVxZD1MXSdefTbhPMdtitu3bv4a9a8N69HfQ25LqqyL96vEtY0eTd+6+d1b5ttdH4P1qSz1BIJZPkX7v8Ad3V0J3OeUWe5LDFJveCT5P8AdqKSQM2ZpGSszT7ozb3379y/Ky1YjkEfDjfzWhg1YsXEPmNtR9/+1VeT5diHa/8AtVYurcXE0Rtn2P8AxLuoW3KyZk/u0CGWsPmL86b/APd/hokjjt1yRv8Am+9U1u32WT77bG/hWpZsbc4oKK81ql9bp5iMibaZb3CWMmwvsiqwt0+5D5TbNtRTWouJMhl/2qCS3HfRxyeY7/JTFZPMeSD5KqrZpGv7v7m6rsNjcNJhEV/l+WrM7leZftkiF/kT+Jlq7HYlYfkDS7f4ttVLiSRVx83y/eo+0TwtxJIkW3/vqpasVci1KNoZMSBdm7+9UUbSNyg/i2rWhcL9st0fZvdm+as+aOVfkA2f71Iq6JVmktbjZNHs/wB6n3UyKzjH3f4qozM8nyZZ9rfNtp/khlcvJ95flWnYadwtbr7ZNsYN8v8AF/DReWsTcJ8zq1ENrK0mwlU+WpbfesmJEVP/AGaqNCl5hj4J/wB35aibZM3Tey/3mrYvrU7kcR7/AJePm+7WPNGI+vyfNUASwsY1+Q/Kzf8AfNPuofO2Ojrv3fMv+zTG/wBWhjDO/wDEq0xZCsiBxv8Am+9uqB2KsimTkmnWsJXevmbNzbqmkm/eY/gb7u2nbkj2H5n/ANlv4qVyJ6Hhsa+Xv2fP81SzKY4c43/+zU1l8mPf/wB9NViRhH03PXnpWPSepLHMLdoj9/8A2dtVLpn+1ZAbey/LT+WVHY/71HMnQb3Wm9DNu49o3W38zPzq1CsJLeXAZ32/dpjM8ivGR95fm3UxWNrJwWf5fmqRD47f92gPyO1WLjEkaYPz/wATVXjkCyeX8zpu+Zaf5ZWTj7lADI22tvcfPTJGdlz/AOg1NcKfJ+f76/d/2ahhbuT92qILEmejHZRJhVz9z/gVDZ8zJP3abNGJJHOV2bal6DuSwyBedlSR/vpHcj5/7tQQwyfOQm/b/dqaOR1V8DZuqCiGH/np8v3vmokYxybxtf8A2aI1jkV0/u/wtT/se2TeBv8A96riOxLJJtXJDb/4qJLgxwoAP4qa29WyN3zU+TypmQZ2Pt+biqCw6OZbhZd8Su/+9UTSOq8x/VmqXyfLXI+/TJPmjw/zoq/+PVncGrBJJu+9/wB803hfn30R5jhikf5H2/M1WLiNZIfk/ib7392qIsFwu7oW2UxYwvUU+3y28SGmNG/zkFf+BNU2KHrsWN+e/wA1HnRq0QHz0ybDfI//AI7UrfwYf7v8VXYAkt38x3QNTZody5jC7++6rH7xt4z8m2oZFO1yKLDuRKpZUf8Aut81Ts3lzeZn/gNRrnzMZ/hpkkm7aHRn3UXIasW/MEn+xtamcQ9PnTdUTYVk2I3T5lp0cm2Tyy/3vu0ii3NhYd8b7H21VkmPT+NvvU6P932/hp/Elxzt/vVQ7EK267kLv/F8yrVjcGbPzO/8VPhXa2wv975qFjfd9/8Ah+WgLD2Z4VfYm/5qZJcNtQ/xtUisFbDv/Ft3UrMki9F+WgQ1ZC0yFvvrTLiN428xDT45A02XHyfwstSyMq92egCuszr8hPztRHJ5LIM76lWYQ8k0SKkypIPkddzN8tBNyJm3Q7/9r5qttIZLeJXC/eqvZyeYqZH3mb71WLeR5Pkcfd/2aBELW+77n39v8VNZZFbEhqzJ58bfId+7+Fajb98vzp+9X+KrAlh+beSPn/hqrIxZvLMf+18tS7vJX+J3xT45hJyRUPQ0iipIvyoNn8X3ttSyTfZYcj7/APdqxHH9o3h/73y1j+IriPS7OWXLb/7tcs52PUoU7u7M3XPEB02FyX3yyfLtry/UrN7yRp5T87NWlfa1Jq11vw2xW/u1VvL4bXJNefUme3CFjHkkFmrJEP4vmZqyZLGS8m37G+Zvvbq6OGOO+jzsVNrfNT44YpOP4P4a451LHbTgUdL0/wCxtkGuw8O6W95NkIz1X8M6L9sulBDOm7bXt3hHwfb2caHZvdv4mry69Sx6lOmWvBuhxwxxEbUf+LatesaXpoh2bI/+BVS8P+HQvJT5G/irsrWz8lsZavDnK7ud6jYNP0tFbeTv3fw1tw2YkXZT7HS3mbmtq303a2TXO3c0sZVrpp3Zq3/Zsu7pW7DYv6f981Yh08ySc7ql6jM+xsY4+y1djtU7ir1rpe7ru/3q0JNLpWAx47OP79OaxRetaDW/lr0oWPd1pgYrWu1sj/gNMkUr1rYaHdJn+7VeaMdAKAehjsvy5qlJH8r5Sugks9yoUqpcWvZlpWFc5q6h9V/3aybyMq2w/P8ALXUTW79Dt/2qxbyErJvx/s0jQ5+4hHmc1n/Zx9ofj/drauJB5bk/frPZvmzWl0BSaHavz/xN81Cwjy8kfd/ioupiy/J9/dtanxx/u5cq2/8A2qehNiG4YNWLeRyMzkfJWrdTPu2YrP1Bjt6feqrk2OfuI3XgnfWJqVqk33j/ABV0d1vVXOKzbiHd/wAC/irWDsyGrnM3VijNhP8AgTVlXFqNuPlf5q6iSP7+f4axLpW3ZI/i+9XfGZhKJjzR/Z+cfJ/d21Vk2SNn79XrqR2Zy4+7VOGErz/tVdznlEikjEnOdn92meXtbJH8P3q0PJ8uPeR87VX2mTeHouKxXX5ev36eypJH93/x6ppLfcuB/d+9TGhO3BNaxkhcpjzKJFcVUk3q2f4K22tQquW/76qjNbqrY+/8tdHMjGUWUpMtyxqKNXbkf8Cq1dfuV61X87bzj/vqtItHPKJSuIfLXpvf+GsyRSq7xWvdTGZf4azmhO5810xOaSM9l3R9P96q7MGZxne/8W2rrR7ZFGP97c1RNsWbn+9/drUyasV/LLL9z5P7zNVG4tz5ic7PmrWmhMnfYlVLpRJb4ZN/zfNQZmFcW53Y37/9qq7Q+ob5v4q2pITt6Kny/NVVoU8vHzPub7v92t4smxRtY0hV5HHz/wB7+7WdfR9wPvNW4yiNX3syf3t38VUriEdj975q6E2iWrle1uPs6y7/AJ9y7drViXH+jyRE/I+7ctbsluPL37Vfd/DurHvreRuo+Rfu11RmYSij0PwT4seNYo3dvNV9v+8tet6XqDzRpl/u/wAVfMlvNLZzJLG7fK275a9V8M+LBcabEFb96q/M3+1XQp3OWcLHsGtaPba9pcsRH3vl+9XC+F/FF74N1CWPUCzRK+3d/s/w10XhPxVAy+XL88v8S/3qb460eDxBpss8A2Ou77tXB2OOSR6PDrVnq1rFcQOu9l/h/irj/GFm91dJLEjb42+8teZeH/FFxp6xQSyt+5b5VX5dv96vY/DuoW/iDT/PBXzf4a0ORqxx/wDaD3032aR/njT7rVn6hvs5swD5P4l/9mrQ8TaebO6+2Inzs2xv9mua1a+kmtZZUKu8a/8AjtWtCLHQabeGSNHfb/tN/eqHWrOKG4S7gf55Pm2/7VYum3XlxxStu8r+KPdWrdSJcW/yDfF/tfw1pFilE7jwTrhuoUeT5/m2srfw11WS02U+bd/FXiuk+JDo+oYx8jfer1jRdW+3WqBNqfL82771dK1OOasas1w9nsd/4l+Wtuxuo9St0JGz5fvf3apNGlxap+737V+Vmp1mpjjyD8+35loMwvrWSNk8r+98zLQsjyNyNm2myeas2/zKhkviu8od7/3WoKND+5+9VP725qr3i/NlD9371Z+55pMHd97/AFbVY3Bl+cts3fM1BMh6ybpsO7VYtbqSFnBPyK/ybqhjVG2AfxfdqL/lsiO+/wCb5qszsaEmoCOTf5G/d/DTPLNxI+ZNiN/DupsdxHHJ+9+433Wpi3FtIzic7Pm2+Z/doJJoYXt5Hi83/gVS3FmPncln+X7zN92q8zBY/wBw+91/iq19ueSHEm1/loKsZrWb26u4lV0b5t22q7XX7zmRf97bV23kMi4x/FUrWdtGrvLHu/vUGkSp5iTTIQ67NvzVFIv3wHZ3Vv7tTXC28e3y4/kb7u6nrDLGu9E3ozfeZqm5Qz7Q/wA6FmSLb/FVSZRtdHO9P71W7iT95mRd+7/ZqFbgXFvtdPn/ANqkVcLdQ2z+/wD71Eke6PLhf726qrRvbtnP3aljvE8tMbn3Vk9DVDJLMeTwWd/vbVojsZFXL7n+bb/u1F5kvluPuU/7Y8LOE+Tc3zNQKR4ftLbDj5P9qrcMZXjzGSqtuo3ZO7f/AA7qnkk2tkbnT/arlasdNyZrfyf+Wi/MrNUPMLJh/wC7uqaRhNapkfOy/N81RLiSNN/ybW/hrORmL/y2mnc/eb7q1Ayutxwfvfw1KqiTYXOz/gVPZh5mMLv/AL1SXEYyiOTMYX5lXd/vUyS3kZWBP8X3lqwy7YeD/vNTeW/2qChkkh8nMh+98tPt433Pyr7v7tV5PmZ0zs+artjG8kMrl9jqu5aokrqvmbx81Sxwn5n+/wD3ttRLJuXeaesh8twAv3fuq1S9XYdiW1uCrTOC3zL8tN+8vmbP46dbqZFTP3KfuMbbCrP833mWgQyRfLkRwf4qet0WbmnSNu7fPUUahmzhv9qgoZJM8lv8j7HZvvLUywlm3ndv2/xU5Yyu84oVizY/joeoDfOeObO3+H5qkuIyzI6Fdn92o9skjYz9371NVtsjgD+L5d1JK4SJY/3nOPk3U6RX3cbn/vbaI5A0aLj5N3NPZpJGcAfxfeqySHckavIN2/bUy/vI8eXsf/epknyyYAp7K8bb6AGLD5zPg09YXjjcjb8v8NC5VfMA+RW/hqWTeyof4GaqsZt2GR723uDT1ZGVTv3/AN5qrwsbfjDb91Ean++tFhlhmRugbf8A7NLGvmSc/wDAaSNvmyXXf/vUQt/pWCfkb7tRYdwazEk2d+z+981RfZw0n/jvy05meFuT95vlZqsRqJJt4K/L99aRRXaQrvxufbT5ozb/AL3+D71G07n42VLJskt8Sfw/xLVAEOepH+61SQ5Vk4+6tVlUw7CC3+zVvSf3l1L5m7Z/Eu6gBkcaXEjnfs3N81DQmGRwT977tVIfMtd5d2fc33qvQsZlySz/AN2gm4xYS20k7NzVL5e7zSjLUSq+3fhk/wB6mWch8x+fvf3moKJptkbYJX5qZuf5/n/2lo+T7Q4dPk/h+amNIWb5B89K5A9ZJWkw8fzqvzNViNnhbzflemSNLtwf+A02NjGv36Y7Fqa4WRfM+X71LuSS3d8/OtQxxlVf51lTdRGxZnCbdm6goI/9XnC1LCryR7Ad6U+aHzlRwNm0/MtXdHsUupkd9yJu+aspzsrnZSp3Y2NRa2rylPu/erzzxRcPqSyoSvzLt/3a7bxt4ig0mPyERXRmZa8k1bVnuGliH3mrzqlQ+go0+VWRkwtHY+bBH87/AN6se1hl1C48vfs+b591dD/Zf7vrsZvut/dq6ujjTbfEW2WWRfmrhk2d8YmS1qlvD8n3Fo03TzeagkQC7GatbT/DcuoN+8DI6/7O6u98L+BYI5opMb5V/vV5tWdjvpRRb8K+H4LGOIlN7s3y16r4ft90nzx/w/dpmg+EfL8p3Hz/AMNd3pPh2ONevz/3q8irO56UUXdHXy9md1dXptvHMzh1+dqpaD4flk/1oZP7td7pfh/aqE/99VxSNiKzs/lWPZsrXh03y16Ves9JCtzWm0Py4H/AqzsVcybe1O3n+GrcduV6fxfxVaaHbHinwx9jRYLj47faqKBUrWp7irEK7etWGXdyTVWIuYUludr5FV5IflwK2psdx8m6s9lDSUhmfJDt5NVWh+ZyT/wKtOaMsz1Ukh+bBoAo3DbY0Iqq37xuatTRv0qvMvl85qCrGfdLubise6t/ldsVsSSbfv8A8VUrpkkjfH96pNDir5dszjFQxwlq09UtV8xCP7tRLHtVzTdmBRj0tGkyaJrMLHlPv1oSZXk/xVVmY7alOwGPNa+ZN0+esy+hf/f+auj8v5v+A1UurEyNzu+ZqsDkrq3fdvdG+b+KsfUti/cLf7TV3GrWoWzym7ev+1XKXFq+2U4/3q1i9SbHOsx28/8AAqybxQ0mc7/9mta4Y/Piqm0SL8/366osykjEuI9zP8/zt/DVLyfLmcOa1byEq2UFUtp3Z++9b8yMmrkUkZ8vAH+7TI7fbHgH58VofZSy9P8Ax6olhK3Dkn733qq6M+Uz+VZsn/eqVY/Oj3g/LVua185sgVDMu3hD92qTsTYqzRlo9h/76rMvFMfzkf8AfNau4s2HqrqTbmwKq5nIxJsfPn56pN/G5/u1pND5iu/3/wDgVV1YL/BXRGTOeUTHk8xmzj/vqq7N5kmSF2Vbvoy0mc7/AJqpSb/McGuyMjlnG5FcLt6nf8tVG/yzVakkHVj8+2qVxlm61vc5ZIJJizY+b73zbarzSFdhcUK33+KZuLK4BqlqTYJMfINv3vu1GzMzbEP3aVY9zJsb5P8A0GlaMNzv/iraLIsVJMyTZO3Zt+aq8lvtVB833vm+X+GtDyzt353bmpixndk7vmbdWhEjNa33K4G7/das++t5F37z8jN/Cv3a6Vbf5XI+fzPu7qz7q3LSY3/981alYzehy918q7KsaLrD6bN97738NP1C1/0hgC3zNWZ9nO1/4/8AarohO5jI948E2qalD9pEmyVfu/7X+zXWSTGxkQg/Ju+eNq8L8D+MJdHmeOQ70ZdqqtesNqUV9Zpcqd//AAKuyLOGpEx/FGmp9see0LfMu1qpeC/GUuk6k9tP8iK3977tbq7LqRCB8q/N81c7408Iywzf2paJv8z5njWui6OWSPYl1C08VQ+ZGY/lRd6/3q4nxJpotZMQIvlbv7v3WrkvAPjb+zbiL96uxm+ZWr1PWFTWrFJY0b94u7bTMrann8zeTIjkfIzfdqWz1BId4Z/kaory18lcEb9zfdqnCqSQuQfnjrS4mrmveQxapyg/hrsvBt9ItukTyfd/vV5la3Eitne2/dXW+Hbww3iSbN6fdauiLRyVYtnuul3HnWfyHftp8kcscnmx/wDAq5fw/qXl/u3DPuauoh2XEf32/wBlWrQ42rD5pNqoT/CtM/taK44MC7/71PuLPcv8W/bVSPT5IW3g73oGWFWK4kzu+eq90zwxv5Y3/wB5Wqw0YZcvtd1+9to8xO/yvuoB6kVjfblRDGqbfu7lomtWaR5Afkq/DaxtDlJfnb7y7aqzKbf5QWf/AHqdybFT7Lu2Ofni/i21NJ9i8xwdz7l/vUQyPGvyP937ys1SzYuPnEa7/wC9SESw2oWHh1bcv96qsiyR99+3/wAdojY28iA7vmb7zVdaZP7y/N91dv3qAKkd4Fkw5V/92pvtHzI8m3/aqG6s/Mmyg3/7v3qbb25uGcNFI6N8u7+7SuWWJLi0mZ4jKuzdUN1JJbwu8R81F/h/u1X/ALJuPOzt+T+HatWYVMPmu7fJJ96NlqQM6PVpJlwP95qm2+c24v8APVG4swt46odnmfMKfHDJGvEm96sdyWa386O4Jff83y1Qk327cGr+2Rmff86f7NVb7ZZ/Ofn3f7VZPU3HrcT7XST5E3VaW4SRkG7f96otPmivI3Ty9r7PkWoplNi37xPn2/doE1c8XhVpG4G9/m+7R5jt5SE7HVf/AB6rMMe5UlR9m5W/ipVj8xs4X73zVySOkbHltmX+7TOf3oH8X3mq20fyogT7vzUXFn8qPlvvfNWRNii0Zj2Y+5T2bdJz/wCO1Y1C385Yh9z5fmqNoSqu4+5H/C1BS0JGjSTZz/DULW7xxvIZP+BNUUbCaPg/3qsNIFjRHPz0DsRTWpaNyD8/8NPjY+u7/gVObfcQuB8ny0RwlVyRs3fe+WpuXYI18zh/4qiaERyZ+WnzRpuRyaGb95nG/wDvUuoSJbWQxyPj50Wn3E3+ldfvL81EMbsu9dtMkUxyJ/cb726nczGSSFd5x97+Kn29wZJED/8AjtRNnbgnY9PjzHIhHzp3qh3LXyNv8xvn/hpvl+3/AAKoZJNzeYBUsczLvL/Ju/2qAuPmZ9vH8X3qZ/y05T+GomkMcj4O9KmkmDQo5++1AhkeVb/YapfMC3GP4KZ537nh13rVeS4RY2fO+qA0JG7/ACu/8O2mqzzK4cfPVfznkj427G/h2/NRG0zSf3KBSZLIvzfIW+7t20RySbkQLv2t81RQ79zu7M77qdbyHzN+W/3qq5i1ctzQiZufkZf9qjywrcDe/wB77tE3+kQ8fw/eojjeRfv79tFzQZcQho3JTfu/8dpskbLsKBvl6tVqSMrb8n7zfLUULGNtj/xfe3VI7A29rfBHz/7VG4rG/wD49to8v94m8/xU2ZSzYjf71BdhGj3byPn3Cm29wFV0J+9TmYyK6Z+fb/FVVbcbsf7VAWNJWC7EA37vutSWN0bOSXef9YtJHle38NK1uki4/j3M33qDOQtwybt/+zU0M237gb/gS1D8qsgB+RfvbqmuMLJvQ/Iy/NQQOuJJJpNgP8H3azZo3VketJZv3mP+ef8AFUVvC80kuX/h+X5aDS4+1kO5wf4Vpm4xyf7f+zRZ25Zd4Pzq1PWQKzg/P/dqrCLEnmTchKhjtXuO/wDvU2z1CSGSUlF/2aZb3AWZySybv4t1SVcdJGYWd9zf7VNt96yZL0Mr3TS8/IzfLRYqZG2OW3/w7qmRrHc1beN5JogP4m+aumvJrPQ9NuJCf3rL8qtVHQbVLWb7ROV2R1xvj7xILiN/L+fc/wAq/wCzXDUmezh6etzzfxRrUutaxLIT+6VvlXdV3TfDct4qXD7vm+7VTSdF/tLXoi/+q3bm/wB6um8QeIo9Jh8qNFdvuqq159STPZijE1qSz0mNIMb7jdVTTdUjjk3unzr91awIY5L66lu7iVt+6tXS4UkkwX+996uObSOuCudl4d1gzXybIvk3fN/vV7n4ZtY7qNH8pfmryrwP4dgurhJBH8ir8zV7/wCH9FjjRAN33a8bEVNbHp06Ze02zdpET+7/ALNdroulpIqbwtVNH08dMb66jS7UbuleVKTO1KxrafZiFui10driNcY+Ss61txtQZre0+17moGSwxuWqxJHt7VKuNu0VYaMMtOwrme3zNzQq/vM1M1uFk5NSxxjtVCCNtzdalVvl6URw7uTT1XbQQVLhvlqq0e1spWldKJI+BVLadvSgsqXEf8dVG+/WjIrt1qGaELJ/vVncozZISrZqjNCO4rYmhdWzWfcL9/8Av1JZi31rukzn5KzGsz85zW7MvzYqleR7V4qXoO5zVxaiRXJH/AqrtbjbmtqSMK2MVSkjb5x8u/8A2qgoypss3B+7VGZTJWnNb7Vcn/vqqUi7eaCiju2t8tFwxWPJq2sYZd9VbjLb8VZJiahIWj6/xVg3jHc/Fbd9IPMdP73SseZt0nP8VWtHcdjCvLFPLd0K/e/irHa3EbcfxV1UiorOPlesW8hRW6feauiMmQ1cy5LcNv8A92qclr+8+7W20Y8zGFamSWaTNvT79VzmTVjMjs9yu4qu1qGm6/xfNXRx2ojjwRUMeniNsg/e/iq4zIsYtxbpDH1+dvurWVJGPMlP/fNdBq0YVt//AHzWC3zK5zW6dybGfI3zc/xfxVTuM7c1cuIfvh91VZF3LmtU7mMkZ8zDy04+7VGaTc2R/F/E1Xrpf3jn/ZrPkYrG4wqba2TMZFeZg0jj7j1mXEY+cE/7rVd27m/v1n3C7mcZb5mrqizlkikylfvp/vNuqvcK/T/aqxM3vUTNu+eulanNIqXC7Y+fv1FzHx/eqxdYkVM/P/eqvuDLg/3q1MLBHvX7v3F/ioZlXe/93/x6mKxXj77/AMNPj+b5/wDvpa0TuZvUdzIqY+T+JqmaEts/2adHhY+RverDR7o92d/y/NWhlIpcqvT7tV5oUZcAfOq/LWn5JWTY42bVo8n0qrGRy99bhd53/vf4qxLyH966e1dncWabXDjfu/2ax7qx+bI+fatbQ0E1c5eTMbJ/6Etdb4Z8SSW/+hSFnX+8zfdrCurEKzH7/wDwKq6qY5HIPz/3q64yOWUWeq6Xqkl1dJEkqpE33q7C8uJPsbQSf3P4a838G3UX2fZL/e/vV2H9tRtI9u5+fb8klbptnLKJxmqeHzZyJc2w+Tb92uz8H+MpLiF7OT5Nq/LVK6/eSeU7r5Tf3f4axNS0eTSbx7iJ98Xbata3MeU67UNkn7ySTYjfernrq8+zqn+7tZlp9vqzzQ+afnTb93/arKuJizOkgX5m+Wi47Fjd5kyyRncn8a1sWOpfZ2xvZN1cjY3UtrM6Of8AcrThvI7hsSfI/wDeWtozMakUeweE9aDW+JT86t8rbv4a9Fs5vOsYpYtybW/i/ir5/wBB1TyZsDd8zfxNXsfgvWi0cVvJ9xl+81dakmeVOLR3VndPNHgld7f3qiuIzHcb9/8AvVnrHJu8wSbFZvlq7dSRzW6b5d7/AMW2quYkyxpH87imXkMbb8lU+X5flqvDMd2xP4fm3NT5mDfO42fL826mAy1h+XzIw3yr8zVY863vP3cjfP8AwstV7f8AfbAJG2f3aZHbyQ3G+N12f+PU7GliKSxLdHZ0otVlh+TP3m/3ttaC3G7fVJbpYWdPm2NSBq46ZXkkQ/wN/FT2s5Fhwfn2/wAVV7e823GC6vu/vfw1oSXEcMeXf5KBFe3mMM3z/J81WI5pI5JcPvT/AGqqtMY7hHSPejfdanXXmSL5kX/AlqALEd5cTebAX+T+HbVSORFuHSV/nX71EdwY+X+7u+7Via3FxvHlt937y0AN1SNJLPPyyvu/1i/eWsyO4Fvy+103fxVbWOSOHBkb5vvbqqLp7NJKhO/5vlZmoBaFu41CPUN8iR7Nvys1Z91GJOQP4f4qlhhEe+N3/wDHqGXa2M7/AJqk6FqY+42q7w/z/wDoNaDXUmrQodnzxr97+8tXbyzgk3Ehdjbaqqy+XuQ7Zd38NBXKeNR43ZT76tViHYu/j61RjysiJn/gO6nySBWwT8/8Ss1cDdzVO5LHMGbOfkZasL8sezDMkf3dzVSm2QqhJ3uzfwtUsdwWkd8/J/FWZYSM7R8/w+9Lufa5H39vzUz5FmlP8ci1X3H12bloAPOHY/8AfNSxstw2M/d/ipsi96ljjjVuX2bv71AAuPuZb/eq1G3nbEJ+7Vdo0WR0+/8A7VRfPt2g7H3feoAsTRxsyAlfvfNUWweZ0/4FRJGOofZ/dWnSfeyU/wCBUATL8rcFt/8Ad3fLTbxXb7z/ADr/ABVWkYr8+fkqxNnsd/y0CsMhUMqZ/wCBNT5Jgs3ybdn8VRLjb5g/vfN81MaSKZn5p3CxbjYSRoc06SMTQ4H/AI9VW3mW3XYR8lWo5BJJuwzvSCxVmU7uV+f+7TriN5F2IdlXpI/Obf8ANv8A7tQqwZXR0+996rCxVs2MfyFF3/xbmq7JHHNz5f8A3zUSsO42f7W2rEchj37E+9QMYrbeCPu/xU+GQMyD+61QrGW80j5N3+1VhV2yIQaoTVyKSM/aPk+41Pjwq7Cf4qeuVuMH7lT2sKSNdygr8v3d1BFiKRvL4X56ms7oNJj+9/DVGaN2k8wlvlb7q0LNtZDjZ/s0rl2NBlSTeD/lqijwrOHplxIdrkj7zbqI7geZvwvzLTCw+HZ52T9z+GnRqGmwB/F8tRM33HCfJ/doW+SFslPvN96gtKw+RT/rE21DcMkMiAffqwrCTp/F96nyRo3Iff8A3akY391JCkhLb2+X5mpkOGuH2FfvfNupy2sbQs53f8CqLcIZPuNvZfmoMZIlaF/tH7w0X0ZWZN+50YfK26iS4eRfn2/3at+YlxC8cu7ev8W2gixXkbc33vvf3aI5JIWco/8A31RujjbfIfkoj8qaGUI/z7fvVQwjuEVd6H593zVYZdsfmIfvfxVXktR84jDO9SxxvHHjDf7X+zVgTXEKTXGQKha38u33iJpX3Uedtkz99/4qsW988M3AX5v7y0rAUmhkj5H/AI7UsNuWkwf71adxIbr540VH2/PtqK3vBDC8kqfd+7/vVzzdjrpRbkM8Qa1HDYyx58ry1+avN5Ge4h8wnfub5a0PGVxPqEyRA73kb5lqvdQx2ti+9/nXbtVa82tM+loRaQ+HUoPDtvvdf3rV5/qmuSXF487t/F8q1t6x5l9Jn7/+0zVjNp6LIkkpV3Vv7tcMmdq0K9u0900uN2xl+bbXR+EfD8l1cIZS2zf8q/xVUW4gt1yg/wC+a9D+Hdibi8ilcfeb5a4KsrRO2krntHgHQxDbxAIuxa9Y03TzIvAVK5z4f6HLJG7yR/J/DXrGl6GkKpkL/tV4FWTctT1IKxX0vTyvNbtvblegq3HpKbsj5N1aFjpbq3JrlsbjLGMr9/79a0MxVtooWzCtj+9Wha2YXnHz0xXHW8Z25JqwrPUywlalW3++TVkXM+RSzc0+GPdJmrHljdzTto6inYQL8tDehpsK/N1qW43d6LgRKoZetV5F7VL9oSPvVRpvMk4pSLWo2RX3ZWqNwx85zWh5hZuTVW6XzGzWJRUkk3L1qleMGWrUmNvFZ9wx3c/coLM1lMbOTVS6k3bAPuVduGLb/wCOs9m3M+aVgM+Ziq5qJcbc/wB6rFwu3nFUWk+bApFkV98y4A+Ss2aP5XrVmkO5kNUpmTpigDKWQx/Jiql1cKvetC4jDM9Y+pL/ALX8X3qAMm4+aTL/AMLVlXn+ud1etO8ZNz/PvesS4+Znya0iUV5pEb5Cfn3U9rVPJy5V/m+XdVeNd0jnH3qtTfd5etCTPkt9rP8ALtp/2Ubt+Klbe3O//gNTRsG5xQQVJI/b/gNVJGG3/drTmUNv/v1j3TfK+D/FTsQZuqRiSNCgrEuMLG4P/fVbN5vbgf8AAttYdxlpkIreJnJFW6j8yT5D8+2oVh2rh/v1baQKz/wVUkk8xcA/8CrpizGRQvowu99lYNxJu31u6hGzLjP/AH1WLdQnd0ra5zyKLfK2c1Vmxu/3asTRj++3/AqqNHuXB/8AQq6IM55FK4X5nJHz1R3BV5Pz7vmqzdM0cmCN7s22qk0Ykbg/P/erric8hjN5i4T5PmpkmNqbH+f+61PVfm5+d/4qGj+XP/fNbHPIr/ekyR/s/LT41eNkJNWI2Tdgj/eoZQq5I3pWidjEZ87NvH/jrVdjbdG/O/5ar2sIjkRMVcjh3fOPufxVtEykSL80y5RfmWntH/Gg/i+b5aI40+Z33VLJnycY/i/i/u1pYyehnzW7tIw++m371ZV1ahWyR/DXRrjbxH8/8W6ql9bndg/3fmq0rE3OMvrfcqEVm3EJVun3q6q6tUZXz99VrKuLcLHnG9/m+7WsWxtXKmh3Qt7jk/JXXNffbI0wV81fu/7tcSy+TIn/AI7V+HUJFmz83y1vGRzygjqtP1zzLjypQ33ttdVbt51u8TnzYm+626vOJGNxGk8c33f4a19D8TRwr5E7s6YrpuckkWtU086b5ogG+KRvvVQt5nuFeNzvf+Fq6jzILqHfEd6stcpfL9n1Lehbym+98tS3ckuNai6s8OPnX71ZbXyWrfJ/D8q1oLdJu4P3qx9StzbyM+d6bvvUJtEvU3dLvvM4Pybv4mr1PwnrEvkxFX+dfu/N96vEtPuI2kQfNs/h3V2Hh3XnjmQAr8v3F3V2U5nBVhdXPpixuPtFisjnt/DU/liTnKon8VYXgXUre+0tIIwqP/Fu+81a000X2jZL/uttaum55rVnYc0I+eTzW3qv8NWI1e4h/eHe+3lV/u0xlRo/9H+4v8W6m28xjbJNaErQlt7ctwPkpkdvLHcOCi/7TbqfNqCRqh2b3qqyyXFwjiRkSRvmWrLLVvdCGTY8bP8AN81S3CwNbuYwvy0eSV6Ou/8AvNUSzRyfui33vvUAVIV8zfsX7zfeqZdjM6u/3fvU6ZXVk8s/J/eWn2+oec0sbwR/3dzVAFdbqNV2OW+X7tW4dm3/AFzbGX5qypt7cuNiL/Fip7eTdCgz/wACX+KoKLMke3mP50X+KmW9xumffO2z+GnRzSqzpn5V+9UVx+7m2eWv3vvUCsWLiYtG+Tvf+KqUbO0mV/76qWG6CtvO35v4t1P8kzf6s7Pm+7QMryQ+cybfv7v4qZJDtZx829m/vU/yZfMwD91vmp1xbmNdmWd9m5ak1ixv8Xl7vvLtZmqvcWM9uzlD89O+zyeTyf8AgNHmJt2XBZ938St81Brc8Sj+ZkJH3v7tTXShWtyN29vlpkalW2D5Nq0ySQ/akAO9F3fNu+7XnjiiZYRNs53+X95ttMVX3J/B/F8tTRyOrYBb5qc3lt1f5/4mqbGpXuGLNvx96jzD5PzD+H5WqaZSy/P/AOO0m0eX13/8CpARQ/vFyaftKyfOd77aLXPzoR/u1Lu3fvHH/AqCrDGjRlcgt833aLVUaFDn5/71TKokXg/7tMjYKvJ/3qAsG35cg/PT5v3yoEP/AH1QvlbnX/vmjjcwz8+2gLFePKq+8fxU6NtsmDRHIzLs2fPU0K7Y8Ffk/wBmh6DKkyhV2gN81RW9ijSeYHb5lrSkkZmwPm/vbqNu6P8Aubv4agClHb/3i2z/AGqvbjHsGaG/1eAaZteSHk1VgLMNwI5kcn5Kg84XE2c7KmWETQy7D/q1+bdVeNkXY2fn/wBqtbAS3EbtHvG3ZuqVYdq7879v3qiZXaP+4lEe+NXB/wCAtTAmaPdv/wDQac0f7tNn/fVRMxjmT/a/ipkjStyj0EFtY/ld5T/u7ahaQ7XxU0M0jR87d7fd3Uz70iB2/wDHakB63HlrsA2f3qZcR+d84RflqWNU3dfvfepZJDHJwam4FSRf3Kfe+9826mMob+9sVatzM63CF0V0b/ap1rbmZXH8bfL838NUBXt/mkwH37VqSSMSRps/vfNSLD9nkx9/5qY1u8cj/wBz5qdyx9vD53CHZtT7y0eXIu/En3t33qfDH5K+Yf4vu05VDNvzvT7u6kK4+4jHkoM/71EalYZThf7jM1MkV1bePkTb8u6mzZZYgTsfc25qdiLFpbcTco/3v4ar7THNsL7Kbb3Q3J8n8Xz7asTMjb/LHyN93dV2Mxl1Z+XxId6NTLdvJbHyon8LVYuI5bi33ufkX/aquy7V5H8NMCwsxWbKP89TR5k53/Oy1nyMm6Ig/P8A7NXbe6SPfvNBZFN++4z/ALzUzmNsn+GpYWjZvMT/AHmXdT2jSbpt+alJlRRbhm3QvgbN1Y9xdPeXHkAsiK3zbqdJMVjlOfm+7VK3WW4hcxj5/wCNl/hrhqM9bD09bmFeMf7Wcg73Vv4aqaxcJDC3mt89bc1qI43wm5/71czrEe353Oz5f4q82oz3oKxzuoXRhjdAW2M33qxLi6kk7t/wKrGpXEs3APyK1VIYXmXkr/31XHPQ6Yo0PD9nJNdb2O9P4l3V798MdJNxeWhT7it81eSeE9JMl1Fs/wCWjfw19J/Dfw+9nMkWGSLduZt1eRiJvY9GjE+gvCcccdnEgFdba/exn+GsLwzp5a1R/uRV1um6fGzIT/erxnqegXrXCxoK1YWG3iqkdujdP4a0IbXavFQO49fmrQhU/Jmq8P7tsf8AfVW1w3JqxEu7atCybflJoaZFWov9Y1UQOZjuprN2o3be9MZvnzQALIY6lupPWq7fvO9Nmk9akqxFJhearRt9/Jombvmolk+aoLCbPX79V5LgrJ8xqVrjdxVW4k3bxUFhJhmc1XupPlYH+7UMzfLmq81wG5oAqtI6s9Zlx95602P3zWfIu2Tn+KgDPmk3cE1UjbbJ1qWT/WZAqr5ny/7a1JZLJIN2fvvWfdKF3nNG55JEy/3vvNRNhuaomxlNN8zg1R1D5oUyf4qvXHytn+PdWZfN3zUlGPeRiTzR9z+7XP3GW6Gt28uAsmM/PWPNmTzflZHrSIEVuxX79W5lHkud9ZyybWxmprhjuxWi1JuRRsWky3z1KsnzdN/96olbbNgj71Sx43Pv+5VE3HyNu5H/AH1WPfR+Wzj/AMerSuJNkbqP/HazZmLdv+BbqCTKZQrPkf8AfVZN1b7m5/vVtzL5jdaqXihY+T86/wB6tokyOful3K9Z6yFed3yVp3SBVfP/AH1urHmmPziumKOeQXGZpNufvVj3GV3k7tlbFuz/AHyv8P3qzNQYbtjj5GraxhJGW2G5/wDHqp3GOmG+981XpG29PkSotoZdx/irogjCRjXH7uR/n/76qkypIr8NVu+Y+ZnDfeqpHv64/irric8h8ahdhx95fmok+ZcAb6GaRV+X+981Mkj8tn5+7/datLnNJBDjoae0g2uAPkqGRgzOAn+2tLuKtjP+9VGVhzSGHYcfeb5dtaca7tiH+98zVmKxVkyf4vlrQs2PmYL1vEzkXWjVlx8u9v4qJIwuwn7y/N/vUbtzRYp7TDdym/y/u10xOaTGQr98/wAe3a1JeWZm4Td8rfxVcs43uJHP8H8P+1V1rUfPw1a8pjc428sZFXeSvzH7v8VY81nI0mCNis33q7240k9drO7Vn3WglWQYq+Uvm8zgtQ0+ONXKfO7N8qtVeaHar53J8vy7f4q7rUNBe3VB5a7/ALzVj3Gk7t+R86/w00rCdmc3Z3Elv+7cfJSNZ/vP+Bfeapbi18vfvf8Aiq9ZtHcW+0/frWLZhIhsdUm0248rzP3W3+Fq0Li4EkfmZ37vu7qxb7T5Gm2H5H3VDHJLbyYfd1q7nO1Y1re68lnJFaFxHFNaoM/e+8tYPmbvkJ/3WrTsWHluDud9v96kSZlxayWvCHejN8rVbsbg2d9bzjb8rf3qlvNlxHsKNv3fLVWFfL+RRHs/vNW8WZzjc9w8D6wt184dk/2d1ej+Yv2dD998188eC9YfT76LzDsT+9/C1fRuiw/21pKy25V9v8S13Q1PKqwadyx5zMuE+RP4asW7JM3X51X5vmqu1q7b0O5HX71M8s28yYPyV0HO1Y0/s+3eCd6fwtToZB53L/PQ0MjWuY3jfd/DTVhdZMqPn/2qsQQ3QXekjq//AAKq8y/aJPkPzq33qutYxNH5sqb3WqV1cWG7ZAk3zfd3VNyCxtl8vAff/eqG4ysySAbPWpeNvAbZSrhlcffrMshaQXUMvmH+L+GqUd86skePkWtO3V45HQOro396q91pbtI5QbHZvvf7VBRaZoWh8wn+HZtp/meZGhjkXetZW6e3ZwR/DtqxZzDzPL2/Oy/e3UAPbEbPhF2Sf7NMXzZJNmdv+7TpI2+dwKPtCLHy7O9AEF9byqyGKVnTdub5v4qltZjNbuN/3m+9TJGP70ptqlDfGzuHB/vfLuoepVyWZnt9hEjO/wDequzC6+fY33a0Lpkuo0kTan8TVntJtZ81JoeSrJtm3CmXS+XI4/5ZM38NM5Vct/e+Vamhz8hb5/8AerzzoHNna8gO/b/dprSbl2BPvf7VSrIiq5H92mMybkI+d2anY0sTeW6r9ze+2qisfLxs+f8A9BqWRjNvAj+625WoZXaT/e+9SkFhVm+bBHzt92nRyHdgBf8AgVV1Uq3Lb33NUsfyx7v49tZ3GPZtzYH96jcN3Lq+6om9S/3qdDlZPl+d/wDaWmA9ZE87CD+GhWLSPx8/96mbnWRyVVN1P2+Xyh+9975qCB+7a3H935qLX92uUHyf3WpjN5fAoj81o3R0+833qHqWWJGEm+TH+9TG+ZsD+L5aazSKXRB8mOWpjSPDImNv/AqVhN2CRSu8F6ltZN0nI+9/47Q2Zl+fa/8Ae20+HDfJs+7/ABUyQa18lXALJ/e+aqkke2Tj560JPmkfJ+8vy1BtG58j/gVaXLI1bar8t/wJqs+ZuiT/AGRTJNkLISN6NUsax/xSfIzUwGtN5nGfu0yPduwD/wABqby13bP/AB6oY2DTUEvQlkzHs2H56JGe4kRwPvfep/Mkf+zu21FDNtm2fff+7UmVx254ZMEf7u6pptkzOc7dv92mX0kbMgI+6tV/tDLwh+dmoKNCSQTcAbNq1LasFbr/AL26qS3DQyICn+81SrMI/NI3fNTsO4ybO7en40s14W80BG3r96mW8ha6Q5qxfK7N56D7zbaLGgyFkmjeI7k+X5qiXPk7SNnzfep+7ayYH3v4qdt/0iVgfvMrbaQBNsWRBlmTP3afwrY3s/8AtMtEjDzHcj733v8AZpn2iOSbAHz/AMNUQZ81u8bctv3H5dtW7eY+W4++n95qlkaSNnwn3vutRG23jZ/wJaq5nYsQzD/VuP4arzLukcf3fvU9WDLgjbT5IftEOUkb/vqmFipND+7SSOT7rbW3VbtWHyAnzf8Aeqi0cczRRkts3fNVhrUx/ckX/vqlcomkUtvcIuzb81MhkRWzn733d1PtZNrIhb5KhvmjhVAAv3v4azkbw1G3H+kSJbn7833vmp18x0m3SKJPnm+Wm6XcJ9qlnP3I12LTrdjqF19rnO/a21VauCo0e9h46B9hjjj2Z+bb8zNXC+Koy2wjbsb7vzV6LJGjTSufuMn8VcP4qh+2NmP5EWvPkz1Io4SS3/cvIf4fvVVs9NkuLpNkbP8AN/DW7cWO6FC/8X3q6DwbpJmvvNaP/V1x1GdkI3O18A+G0tViJHztX0n8PdJjWHz5Y/un+KvL/A2iiOTLxr935q9g0m4dpIrdPubea8Wu7s74Kx6PYzboUiQbK6OxjZVxXK6X8uzP8NdhpscnmIT9yvNasdJsWduf4xVhmK/cp0cf7ujyz9+k9SwaQrHmnqzyLl6YzHbinw72XBqB2Ht97rTlYr3prR7erVD5oqxFiT5WzT1jDNnNV1kDL1qwzfLx/FQAxo9vNP2pIuKI13b81Eudz1AFS6j8tsVUk+WtaRhIrg1mN8rcigdyozFar/e3/wC1VuaTzpP+A1FxHzSsMz5M7vnquzBY6lvJPv4P3qr7jtxUlXKjNtXH+zVK4kLVdkXzpPl+5WbqUY6h/wDvlqVhmfNJu31mTTGFnym/dWg37vr+NZl427r/AHqRY2SbbH/t1XkuvLXkUyaY+ZiqU0xZnqh2C6uBt6/PWfNNuVxmi4bc2f8AvqqM1xHtfB/76qrBYzb5fMkfBrGaYqz5rZkk8zkBax7qRFkxV2E9BysPv4+9RJIJGcZ/hqv5nmcZ+SiT72RtqzEbZ3Bjkwfn2/xUXVxu6D71V2bazkn7392mNIGkSgVx8cxk35P/AAGibMn+4v8AtUy3YLM5JXe396przCrw3zNVjKNwqbkwf96s++hf1+9Vvc8jdfvN83zU+8XyY/nO+riEjlLxfMVxmsS4hdWRAP4vvV011GGZziseSHa2f491dkdzFq4y3U+W+8/+PViaxHtkcEb63ud2ax9UVLht5G//AGa6kc8kYUkxXecb/wC9TPORuvpRdf3tn3arsxjXOP4a0RyyK98okbZWZHH5fyHd96tCRRcbA7tv3fw0Lax7cH/vqt4sykVFXdwf4aayxqzuf7vyr/eqxdYjbFVW+bgje7LWhzSQirubI9KZt/eOc0cxtmnqxVXkJ/i+bdWljCQKu5cE7Eq3b5jb+FP9qoVkDLyN9Ksm1n3j7zVvE55GxZ43INn3f9mnSYW65XYlUre6O5EJ+Tb91a0oYRcSLIQz/wC833a6onNJk2mtum3ybtn8S1seZtm8tvubayoVCs6Z3u1bVvYxyNvX5HZvvV1RRzyZYjhNxHhBsf8A9CqW1083EjuEX5fu1et7F/MR9+9P7tdBpNukK5IXY3/oVdChc55VOUxJvCZvIUfy/nZflasrVPhzcMr3EcW9G/2fu17FpMcepWewIqeXu2qv8NdRb6bHJD5Rj+8u1qr2Rg8VY+KvEHhl4ZnLx7HrnFsTDccbXf8A2a+mPiR4FSzkcxDf8/8AEteH61pP2G4cIi+7bazcWjSNZS2OXumkXf8Axuy1F9jM3yOG3r/Fuq3qkgZcfc+X5ah0+4drpAfnepNHqUrq3lt1SN4mfc3ytVKSQwr8jsm1v71drNCl1Dhwv8X8VcfeRmOR0yzpu+7UEEsN15nyks/91mam3l5/Au373zbqqNN5OwE/98/dqX+45K/N/s1pFg9S3pt1JGvmO/8AF8te8fC/x9Kun/Zon+dfvf71fPUe5d+fubv4a7jwLqRs7yIfN8zbWbdXfTkzmqwurn0/outDUm/f7d/8X+1WhfQwSTOML935fmrjdNkEixSJ+6euokZ7e1SfKy7l3V1HlyWpYt7ry40TZsrSjjeSHKOv+61YtvrVs0j/AGlP4flrSt9nl+ZDJ8n92quRIWSGJpsybndd1I1vb3UPyjZKv8X96myf6zzAjO/93dVea4kWThNm3/aqTIdIwtY0Egb7vzbfmquuoRSMhRP97dU0epRxs5nkZPwplxcWDSb403bvm+VaCyK6kS3XzwV/3ahXVZJuHdvmar0i29xx5f3l/u1iTRi1unDxyIm35f4qko1VjM0ycfO3+1VW8s7iRt6GOKiG4FuySDd71qs0TeVJIG2SLVFWMry5ZOJH3fxUyRZYZPn+SrbMkc2RtTdu+Zmp10puI95lXfH/ALNBJQVXVvlH8PzM1Q3FruZJMfe+8tW4VdmcE73+996opMySPmT5V60AXdPt0urdQDsf+H5qZJp585EyqSr1ZmqlDb3FvzF86f3d1RNqEjSPn5HV6mRstTySNnkXf5nlbqI5iv8ArH3/ADfeojy0OD8/zfe3U9tv3cLvXrXBY6bjo1DdNv8Ae20eWPM4P+9up8yxyMh2Sfc2/epjYj2fO2/+GruMf53+lImz+H5moVgrcH+KmcsyDH3v4laiNTDHgn5/7rVMirjeG3yH+Fql5Zv4vm/ip9uokZxKfvf3aiaE2/dfutt21i1YY6NXkjQu6v6KtMWORd7Y+81T2ufJxn5/71JJHtXrs/vLUgQ7j/H8+3+Kn/6tnGfvVFJDu5R/nZfus1DNubPl/P8AxfLVkEsiyLJnK09VeTfj79Oj3yRuUjXe396izmPnJz86/wB6gsfdb2+RlqrdRlup/i+7WlMp8nf/ALVVF+WT5x/vbqdhSGtcJ5OT/D/FSwsdr7Pn+X+9Ucy7psAL/tbafa4VnIk+9/C38NXYzGNcBmyT861YjzcNwn8NV5odzZB2f3qlk/dxpg/8BosaXJmhf58ps9PmojkWNsP8m3+JqZ9o8vYc7/l+61MkWOZUky2/d81IkmhxMzn+992mTQiNsf7XzUQrukcb22f3qmkV2mx9+qAZCxZvKH3FameYFuM/3qGt3j3ykNs/i2tUvkhWiY7floJJpFRlyRv/ALtVFVdzuAu/7q1YZj5bp82/b8tV2jlb94H2fL92lcmxb+9Cn3X3VX8zy2xj/wAep0cibtv3H/2qfcLt3kp/301MQW8n+kbz/wABWrEjSx/IX/3ttVPLWS4wDU0cjrM4fdvZf++qDS4Sfd3/APoNMW68xsZ3pG1S3FmY7XO/f5zf8CqpGpZUkAb5m/76oGabMixo5H3vvVXk8uP95GG+Zai3GRkXzKlWTzt4J/8AHaCR8cjyKh/g/vNUtvMWjdZB8lUm8xZsoV2f3mFWIZDIrgmgm4bvtC5ceU6/LT7W6S1Z1P8AwGmLMGkw3+8zbqi3Iuw/fqyiVY4pJuI/9qrf7hrOXJ/u7WqirJG28Bv9qmssbM+UbfigVyWNh5eFCu+35WrMvrgQrcEv88KtuqaP5ZE/2WrB8SSfamd/u7fmZlrnnodlJX0DSdS3R3Ejt+6b7tb1neblQRltjVxMMifZ9nmr833q6bR7rzFQx/w/3q8uoz6GkrI6W6mEOn+WfnlZq5y8hMkjq52JXQW8JuJH3/f+98y1lX0L+Zjfsfd92uSTO6Jzn9ni4kfan3WrrvBuivDcb3jZIvvdPvUyHT0s43MhbzW+7truNBVLexzIGTctcFVtHfTR2WjsJI4ox8lekeHbdLVcP9/+Fq8t0Nn/ALQt0QfJXtXh/T/MkTPz7v8Ax2vIqM7oo7DwzppmVC4+RvvV21nZheprP8P2KWsKAV0EcYrgbub2DheCaevzNg07y/QUzyyrZpFEqqP46bN8q5FCt83NE33uTUFFeb5lzTPLHent8y4zQ0e2rJBmEa5x8lDNUUzfu+TVdbrd1qCi79q28GmLcbm25qru3d6r+cd1BJpSfL3rKmuCsjqTvT+9T2ui3U1UaRJFfNOwEvmCRsg1FcKVXNMhbc2aLiQ7c0WKM2Zt0j1XehmMc3Jpn2hN3NFgBpBGuc/w1lXH7zgn+Krt1JuV8VnzXAjbmixa0KV821eFrn7yYr/v1uyZkbBP/Aq5/WIz5mamxqUmukk5J+eq80iedn/x6q8mVaqlxcfvvvfw0WAlkbazuX/hrCvJiu/73zfw1p3UxWPB21mXCr5b5C1oBSuLhI9iE/7tZ+oSeZJx/DUt9j5JB9/+Jqyrpt3zg07EyLtnJu5Jq3/yxdv9qsq1mLKvNXd0nl5Dt/srV2MZEM2xuM7N396qFwx8zA+erV1Juk6M396q8nzSZx/F/DTJGws0kiHLVq+T5i5f51plqvmM/H/Aq0Nv7lCPv7qdijK8nbI8h+RP9mqVxJ5iufvo1bVxGW5NZ7Wu5Xq0rFNXOavo9rY/j/u1ntb7lyT89bd9blmzlt/+7WZNbluv3664kWMe4jPp8+6sfUNjcDdv3f3a6CSErv4+b/arE1DzGkxvroi9TnkjCvGPk/c/4FWVdMelbGpfd+Q1mSfM1dETimrEUPzLk7f96iSYxw4o2/fNQt80dbxOSTIpF3NzTOV6lvl/2qGjK8A76eqjdk/O9bWMJEcn3eB89R7RJyT8n8S1K0P7zI+RP9pqGhK/3k+b7tacrOeREv3nH/fNWI4S0j5+5t/vUxVPQH/eq9awll8wf3vm+WtIpnNJjNpWZwP/ANqtXT2LR4f7/wD6DVf7KjK7nc/zLtp7R7ZtgDbN2wtmumJyyZoQwvHcIXFbGn3m2Z/M+T5qzYYUmVUP8P3avrbtHb/PHsf+81dkUc8mjuPDc0V1dOrhXTYytWxZ2qSN5YC7d3zf7NcV4T8y3unyfn+61dnbxyx73Mv8X/fVd0UcNRs6rwXaxrdeYJFS3Z23Lu+autVjJM4jGz5vlrhfC94lneb503pIv8Vei6XcR3Vu7xhd+35dv8Nb2PPkc/4q01Gt2482WRf7v3a+dfHGgmxvJUkDfM1fTt9DP5PlkM8rfeavH/iBofmWb7Assu7czNWMonRSlZ2ufNXia1FnN+7Oz5fu1zi3UlvdZD79v96vU9Y0v7R5pI+fbt/efdrzfWNPezuMOfn3VzuNj0E0zd01k1Cz2A/O396ua8SW9xayeeDsRvlqxoskkLOUl2fN8y1oa1JHqFm5f97WdgucfDcHzPnrYWOCaF3Mq78fKu6uckUrM6Efeb5fmpjMYW5dv9pWWrsXY27OZ2k2EbH3fNzXQWt063EQD7Nrf3q4+zvP3m9HX7v92tuNiuyQyM+7+7WsHYiS0sfRHg/xA+qafECd/l/ebdXotiouLFBln+Xb/u14Z8Pb5fsqRfxsfmr2jw2221wT/wAB3V3xPKmmiLVNNkhZJNjUafqV7ayPs+RK2ppnWPDuz/8AAarram6bIH+81aWOeRbj8QfaNiSR7H2/eWmXkabYpEDP/tNVWSxkhXekbP8Aw1YW4l8vy5B8n8K0NWMrFe6jSSRJB8+771ELC12PHt3q3+rq15IkhQkrFu/hVapNGbW6xIF9tzVJZdmuBJIkmdj/AMfzUt0v2i1QDc7/AO01VJJEuOQioq/w7qsRsZI0BkX/AL5qSrGZdSSW8iI4+RV+9WnDfRyW6RT/AHNvy0aktvdW773/AHrfxK1UrXT52hy8v3furup3LsWm8iT5ULO/96nyZhb55PvfLuX+GqkML7t7y/JurQuGSSN0+X7vytRcTVzMWb5cks7KNu6opsx/u5JF2N96i6t7mNnMQ+X/AHqbdWZuI0cbvm6/N92i5Ni7arG0bGKXf/CtVL61C/vAjI7fM7bf4qzVWeGZEA+7935q2LVpLiN45929v4azNYo8ZjY/I5Hyf71NVhHcOE2vu/vU5ZBuydzbv+elWOG2P8v3flbdXIaBC377ZvXZT76MMybj86/dZaI1Ma9P95mokwu8P8/+7QaXGeW3zYH8NNj+b5D9+pZFG3hqF+6ik/P/AHqVxkSsV2BPn2/N96pWzu/3vvNSyZ8z5fubaT7R5bP97/ZrN6lkrLth/wDsqft/d4z8jVX4WT5z/F92pWby24fZ/dpWAiWMdSaf/q48kNQredvyjb1p0lx5a8bn/wCA1ViCvHmNsA/w1NtO1PLdXf8Au/xLTo4UkV8hv9plqKNRDvA+Ta1FgLG5/LQGTZ8v8VRCYSNkOv3tvzU6HLSZz/31Q0aMzuQzf73zVdiXqNmtxGqOHb95/ep0beWuyRPkpqqJly/8K/dVqYqjbwWf/erQViVo9yuf9qn+W8ke7Z/3zUSyD7hq1a56k/eqCyrt85nKD/Vr96n28JuI3Gdn8XzVLHMjSON/3WqGPPmZQ/3v4qkkevmNDh3/AIv9Wv8Adqb7y7w//wBjSWMhkZxJu+78rbaVYw03P8X3fmqgEWY/Ojn5G/iqaPEmzHz/ADfK1VGwsjo/z09WK87/APgK0DuStHJJdYJ/76ai4hLciSiOSOSRC/3/AOLdT5pA00RQqibvmVqVhDIYVmk5j37vlbdVmZY+n8fzfLtqm0Ya6wf7396rDLubkKj/AOzTE1Yi2huNrOjfw0eZbtN5bj/d+apYYzHdYJb5m+Wm+TuunyPu/e+WgksbkuI0jyvzN96j7CkbPIJ/kX+Gmcrbpl9m1fmahV/5ZiT/AHfmqx3K/wBndpPkKpz97dUrK8MyuRv2/wAVNjkkWSXI+796rCyOv7wv95aBFdv32/y02fxLtqxCxWNw4/i+81Mj/ds4H36e0h7pv3fLSsBKtuk3zhlR161XWFG3h93+9uqwsYXegdn+XdUTRjzOaZZKsKf8DqKTZ1dGR9v3acsm1vkk/wB6preSO4m+c0CsUZIY23gP87VxuuXD/wClgvXdXFv9njuCNroy8fLXmuqXXmM6Pu87fXNUZ6WGjeVjJkvD9o2J/wACr0bwzbi3tYt5X/argdLh3XzyyD7zf3q9DtZlWFE/vferyajPo4Kxu/aCvyDdsZflrPuLX7PM8r/OladnIW5fb/wKq99J9qk8pHXYzVzSOiKItLZ9QuvtEn3I/wDZrrdLjOqTJ5ci7N1YlxZnTdNSNP4v4l/irs/hzYx/Z/Nc7N1eXWZ300d14b0PyZEkP3Nv3mr2bwbYmaNABv8A9quE0GxMyxDZ8m77tezeGbdIYU2Js+WvHm2zuijXtbcwx/Oa07dfMZOKYsfmf7lW44dtcxrYlaMRx5NV5GLcirEilmqrIw61BdhjLt5zUUkm5uaZcTbulV2mLUDehLuCtwafu3LmqXnFZKl849adyRlxHuV8mqXmbd4NSyXBaqs0m7kmiwFhZgq5qGSQbs/99VE03y8Gq8km5uaLDsSyTdqrtMGXFDf391Z9xM+3Iq7BYt/aD1FMkunbeM/JWb9qdZMk/wDj1M+0Fl3UWGSzMWkzWfNMVmqxNcDdjNZt0y7t/wDdosaWLDXny8msy6bzGzj/AMeqp9sK3DoT8lN+1Blzn5qRdixJN82Kx9U/edD89aHmBu9Z+qSbY3w/z7amwznLiQqroRWPNjd0bfuq3dSFW+//AOPVmXkn7zIdv+A1dgL0375cAf8AAqzrrLRuP9qrEMj+W/8Af/i3VXvJBtcj+GrSuBhXkx8zGV/2l3VhXVx8zqDVvUrwLI+B/wB9VmSMWbILJupmdzYsVP2NMf8AAa0FYsqEps21X0ePzNlaTW5+Y42UGZnyLu35Gz5apR428/Pt+7WhcRna2/dVWZQsbuDs+X/x6gB0N0YV4etixm8yHIP/AAGsKOR5Jk5+9W7p8f7t+f8AerUCW4hE3OxqpfZ3VXj/AIN3zNWxDHu353bKLqML0H3qCzmr6F93BrCuIXjbH/j1dLqHzK+T92seSMySdN+371ap2FY5+8heTt96ufvLN7Vsf99V3FxZiON3QNWHq1rJ5OcMn/Aq3jJGMkcHqEe5Xx/wL5qzNo3cffb7tb15bv8Adx/49VH7KOp/4FxXXFnFNXM2SF9ucfeamNb7o0wW/wBqtXyY1XGf++qryRht+fu/3ttdUTjlEzVh28kt96j7OVbP97+9Vpo/M7bE/wDZqmVRIz7v4f4q64o5JFFbXbvIDbKRrcySOfm+b/x2tWGPzF2A/e+9Ui6eF352vu+781dCVzlkY/2E7fk+fc3zNtq3b27+Tj5vmba1asMO2Nw4/wB3+KtaPTYmtUQo33l/hrRRbOObsYlvY/aIX/8AHafHYvt3kMn/ALM1dRo9iY7h4xtl+Xc26tNdFE3RNif7NdUYHnzqWMnR9J3WKf8APX+L+L5q0/7JnuI/Nn+dFb5ePvVdt9PuI1d8eVEy/erstBsftS28QRfKjX+Ja7YwOSVQ4XT4ZLOR4zGvzV2Wk2u6F9/zfKzf7tLrXhf7PqGU+fa3Hy7als4ZYZEQHe3+1XQlY5pyTNDSdNLMmfMf+9urqtLhMMzmLcm77rf3ax7O4kVoo0GyJtq7q6iPSTtTzJ2+X5vlrQ5ble4upFjdHKyys3zN/drmtU0+3vo9kpbZ/ejX+KujmjRmcJuf+98tZM00ayP+4ZEX+8tRI0pvW584eOLE6fqlxB/yy+8u5q881rSxcM0v/Al+avffHWgxXVrcTyfO6t823+KvD9YtXWR4yFT+7XNJHoxkzh5lNvI6Hdsq9a3R8t8/P/s1a1CzRmyR/vbqzVjEex0++v8AC1ZmlzH1qzSRvPjRU+b5lrKvIx5aFB/D/FXS3Fx53AH8VV5tPgmt5ZCdjr/DQap3MGxYKyHP3vvVsWcxVXBO9N3yq1c6zeXNyNibv4q1bWQR7C5Z9zbVq4jep6H4NvHtZosR703/ADLur6K0O4P7qQfxL/FXy1pbG1k35/u/xV9EfDmb7ZpMUhHmvursps86sj0VozJDsB+9/eplvMfLwUVPm2/7VRXF001vx8j527lqpa2csdxKZXb/AGWzXSefJGwskjM4G5Im/vfeqKa1ljbIj/dN81MkuJLdvL8z/dpYdQN1Hsy2/wD2mqCRPMDcE01tlxy4V/4fvUXEYkkdn206308x27uCtSWV7qxVu7ItQNYu3I+f/arQumSa35dvmWs/7RI37sfP8u35moKsVLjzI5HCH/Z3Vq2Mn+h/8BqKaz3R7C+z5f4qr2tw9rHyN6fdoKuSzN5kiEjYmfm20+PYsjyDd/utUsNxHdM8ciKjs33t1V5F8uTAk3ozf3qBEvyRqm8/e+ZqfGtvNG43/P8AwtT5tNDRo+/e/wDs1Skj8mbYXZ/4agVhklr5Mj8b/SpY1O3ON7/dZd3zLRNJ++3p877fvNUzX0Eiy42o6/eZaVzWLPD1jSRkz/e+X5qlh2Sbxv2fN93bTFwyq/8AG33fmqZm28+X8+7bXJcuxLCxj4IV/l+ZWpszOvBTZub5dtOj/gB3b2+98tEyiZUY/Ptb+GkWRK27nLf8Cpy5Xqfvf3qfDiPfj5P7rUyZfLXor7vutU3LDaWmc5/4F/doVSq7nHyfwtup6r8uf7zVKrHsf4qRVilJIFbBP3ql3CTktUrKJmd3Tftb7zfeqLzAsz4++38NBL1Hr/rExu+antIFZP7m75mpkKhW8wD/AIFup8n7yTPzIm7c22rFYcrIvzxnejfebdTWUSM4Ib/vmnRsI14Rd7fxU3y5duA++tLEgvzbwn/AfmoVmjZAX+f+KpbVTNI58xfu/dqvcKY5ER0/i+9RYViWOTbJyPk/h21NIomhco6o/wD6FVRt1uyfP97/AGasQqeq7qLjIl8yNcSfdo87yeVH3mqWZS3U/P8A3t1RSRiRU8stv/jZWqQHLdRxyYI3u38NNkYqufuL/u05ljk6y/d/2asNZquzYd7sv8VArCwyRrHjOz+78tOWPdHvB+b/AHaijV24jfZ/vUM08fJPys3ys1Ah0cm7ekqfxUNb7uRu+9UU0ZZt3mL/AMCojmKyZTd8v92gBfnWTlfk2/NUkKxbnx8m5tytup8cyTRuMfe/i20xoRIv3+1AC7fM3pnzX3Um11k2YVH/APQqi3eWyYf+L7rVoMu3k7X/AN2qsEhi3BkVOPu/7NNaQ+Y+H/31Zqrx5++n/Aqe1wY977P4fvUyCVo3kjwgZ/7y063YzSZz92i1vF8mU/N833lp7KI2zHtRNq5WgVyvDNI0j5Rvvfep/Dc42bm+7/eqG3kLLvCfeb5qfGxmkST+7/DQMsRtt3nK09WLK6f3f7tQrMZvNOf97a1Ecn3H+Z/91qB2DmRmIOx93zbamVfMbn+JqeuJPN8srvb+KkhV2ZMj71BQ1Y/3bpIWR2b5W206NSzPsP8A7LT2t9zYLr833aLdZI2dMNs/3aCgvLqT7G4Qf7teT6pC82oPIY9iK/zNXqF9IFXYgXZ/dryrxJqgt12E/vWdvm21yVD08IryKlnIVvkcfMm6u+0u68yPDFfNZvl21x3h+GORos7n3fxLXfeH9NN1cIdnz7vlXbXlS3sfQxR1FjaiTTc5+6vzM396s/Qbc3l45cNsVvmZmrQ1q4S1sYrNCqP3+WmeH1eOT5JPnb73zVxzdjrijda3EzJGTvX+Hd92u18K27/aIgm50Vq5q1heaPP8a16n4Rt447dI40XzW+8zGvHrNndTR6V4N0v7Zslk+/8A7LV6dZw+XGkcYauP8K2pjjTYNn+1XdWMO3kD52rzZM7UjQhhO3NaUUBPOP8AvqqaybflJqdNR8pcHd/vVzXNAu8IcVlTTH5yat3ExuGzWVdSFZMZpFDGbvVeRh85p8jOy1UZt3WgHqP3Dbyacrf7VVZJBGuSaY18FXcasVgupDG3X71VJpiy9aivLwNyT8rVSm1DavyFacUMurNtWq80x8zr96s/znmbeTR5xZsk1pygacdwPL6/71UZpPMbrTY5N3SmNMFbn79KwFe4yzUyP7zg0XVwi85qk14JJMAf71Fix9xN81VLq4T7hH/j1EzP3rMuJjuf+P8A4DVNXLG3C/M+Pn3feqjJMduD/DVlpPmbmq15IjLgFUfd8zUcrKCPUP3fzVSvpBJHkltlFw3b/ZrMvpN3yA/73zUuUDPvpB1U/wC9WVcTFuMLUt1Mf4vubv4qqzLuk3g/e/2quyAurNGq4KfPWfdSbt+P4v4ttDXX/ff+1VS8uvMhzn7v8VBJzuoSFmz/AB7qrrmaRE/j/vU+8k8ybf5jfe+6tWrOEtcZA2fxUEG3odq67zn7q/erY+y9iGqppMfyuc1qzYX/AL5qbEGbqEe7p89c/qH7mFzn/wAdrpZFLckbErC1a385Xcf+g1dizPsVCyJn77V2Gksm1wRu/wBquUtW8uRMn7tdbpPzSeY52bqYrGssO5sYaql1HuVwh/3q1VjDLkn71Vb5tsb4T/gVK4zlLqEyM+B/31Wf9l29/wDeauokh8xUP/s1UpLXazjO+i5b1MJrMsuR/wChVj6hCNuMt/wJa7Lb8v3/APgNYuqWe5s5+tbRbMJI88urHbNkjfurPuLVF3khfmrrdat0ZnARUeudvt6rmQ/P/drvpnPNWMGRV3ZQf7vy1VmX947uNlXbj95Jisy4kMcmXP3W+b/articFQbIxWTBO/8A2qhjmCs5G2ori4RWdx/FVJrxFmzXVE4pG1DIGkTP/AtrVp2twnRwu/d81cvb3X77JersN8jLkbt/95mrticUjpofLWN5I02fN81bGltG3Ub9w+WuHj15F3xk/e/2qmt/ETxrFiT51b5a6YnHUTtY9P0m1H9ob4/+Wn3vlr0jRfCtvJcJ55Xfs3eX/tV4FpPjSSzvEOW+Y/er2jwn40tJmRzLsdom+Zv4a9Gkk+p4VfnWxfuvDs7bI0/idq0LfS7mxX7RPG2xm27m/irZjvH+VEK/d/vV0tvHFq2j+VOF+/u+WuzlPPlNnLssOrXERkjk/wCAtVTUtJjt7iKRArp93a33lrV+zx2Oob0CxfN/E1FxblrhB82xv7zUcpnzmbbw+ZInNdFpMgk+0JPIqfwrVez02OP50P3m+X5qi1DQZVm8+GRtn+z/ABU7E3ND7PLGrvEi7m+X71Y+tW7xxp97zf4q6jRZjNDEkgVH/iaqXiK1/ebD9/8A56VhPQ1pv3jxzxs08kPyDY+3+GvBfEVqVuGMi75Wb722vffGDNDJ5ZfejfxfxV414ihK3Upk3b2b7zVzSZ6lNaHDahGGt33jZ8v8PzVyV43k3W/G/wDvV2epQhpHjG7Z/tVhXCjps+7WBsc1dSf6Rw/3v7y1R1CTd8+77tbt1ZhWd32/8CrKvo90b7/n3fdalc0iY80YmVP3nz1oaXDHIuwJveqSwmNnw9Ot76axmh2bX+b+KrixnYWNiYV33D7Iv70leyfCfWkkh2Rbtir96vnxtQa8m3OW+Zvm+b+KvZ/gzcCSR4iP4fl+WuymcVbY99sdUDWvkSL/ALW7bTV1RI98ZO5N38VZ+lzOsnlmJfl/vVYvNiyeasTP/dWuo8yRda6hvuCN+7+7TPOSzmzGPn/vUafeGFsCNd7N/wAtP4ava1HF5yGNF+78+1aCCjceRMySH/x2pljg+Q+dJsZflVaz/wDWdv8Ax6rcdwIZsSqv3f4mpWASO68z92h+633c0SRyRs8pRdjD5fmqvMqTM4QrvVvlZaiuPMVs7mf/AIFSLWpLNcSyR7Af++mpsOmu0KZHztRwtvnDfN/earEN06x4Pmfd+XdTsWUo1j77t+5vvVauJA0cQLrvb/lpHVW4h28/xf3alhheTZu/ib5mpkEX2hFZwPn2r6UNM8iqcr8v8X96rDLbQq+Z5N/97bULMrf6v+L7u5qzuWN8wXC/NJ/q2+akt1PnYX5Ny/Mu3c1TR6fJcRvvGzd/Fmn/AGW4XmPb8qtj5qQ22jyHyd1uhHyJu+ZqiaP94+w7+afG37twf++WpzTfuUIG/d93atcj0Ouw+RvLXj7+7Y1DboeHX7v3vmpkLfvHx/e+6y0+TfMrk7U+b5al6kj5Fj25Hzv95dtQqv7xBhd/3qPvLln+7/tfepm52k3gfw7VqCx7QozcDY6/3af5b+WhB+TdRtPyE7vm+Vqk+eP5N+9F/hVqCxZvMj4++/8AFupvlp3G99v96oWmeNth/vfMqrVX+0Ba3HluWd2/uigC7HGN2B8n+zuqWSN/9r5WqJsSc43/AN35qljk3bAQ3/fVWQRbZf4Ds+b5vl3U+RWZslmf/ZU/NS+ZtZ0Lt96lj+Zsp8n+9WlyBIVEM28r/F/F96lmkjk/eOjJ838Qqaa3SRnBLb/9moWj2/3n/wB6pAbJtaTJPyfw7asKvmfvAWf+7UMbbuD99v8AZp+4rvoAVsqyUyNtsnPyf3qlWMNsG/8Aho/ef6uMfPupXAYvlM3Jb/eqVpkm3527/wDx6iRYmZA52f3v7u6ol2wzYH8LUXAiWPbJnDf71Wo8zQ5JZ/8AgVP2qyuU/i/hqKNXVUxu2bv71MAVT5ez5ai27Y3/AN6rTL/A7/Ov8O6q8i7ufLbZu/vUEj44zHHwV+ZvuqvzVYjXavmF2/2WzTYY41h53O277rfxU/b5PAGzd/s0ALJGk3X+9uZqJrX5tgdYty/Lt+amxsduQu9NtWmZJI0IRd6r95qBN3M1ofLXy0G/5vvUNm6jZC7I9aSsOuG+ZqimhjkjlLDZLu+9VklSOF9z8K77du7dViOYx787X3f7VEahoXjJ+eotvmMx3/Iv8VAFiONF4jdkf+7Vea3O1MSeV/eqVY45JE3ff2/+PU+a3j8vA/2f+A0ARQsV7fe/2fvVoW+I2zj7v91qz1aTy8kL/s07zHhhyhVPm+anY0sWLhhG26NP4t3zLR5huG5Gx1/utTftR2oj/PUUjFZsg/Ju+WqGTyMNvSn/ALxocB6NxaPrv+X+GopvmXGNn975qh6klLVLr7LbuX/h+bc33q8c8TSC41LzDOzuzfdr0jxQ0kcewfJ/vV5Zrke3UPLP97duriqHs4Q63wbia6iQn5Nu9q77R9QS1vN6fIir97bXmPhe4e3t/MQ/Ozba7BtQ+z2bxpt3/wB7dXmVN7Hvw1OgkmfUNQznfursND087U3ps+b7396uC8K+ZNeb8/e/vNXptncG3jTcGf8AvV51RnbDU6vTbP8AcoR/F/s16b4J8P8A2xony3+9XFeFdPbVNiJ/wKvdfBeki3hTCfdrwasryPRgrHYaLY/Z7WJP7tdBbrtbiqlnbnbnFa0Nv+7yTXC9TcY2GaopfvVa8nd1qrN/rMYqCxjMVWqUi7mcmrFxMVrPuroR7y5p2AhvJC3P8FY99qghXr8/1qLUtaKxv5YrjNQ1KeSTIP8AvVdijoJtWLfen/4DVVtYDNjza5G6vJNzjzGZ/wDe21VmvNuzLs9XZFWOymvDJwH/APHqbJJ5a8vXM2uuRx8b23/7VNm8TQTSOCfu/wC1WqViTovtwbp/e/ip8N551cfNrnmSfJuT/aq3Y6wWb53/AOA1dgOy3bl4NV5lHc1z7eJEj+fzN6K38NY+ofES3hb5yv8Atbmp+zZJ0d9M8e/H8NUrfLfOC3+1XKXHjyC4V/nX/vqoo/HRXojOn+9R7KRWp3EzFY9+fkrHupi3NY83joTW6HZVG38RCT/WFv8AvqqSaKuze+1Hy8f+PVUaYyM+81Xk1CK4XeJV2Vn3GreSyZ+//tLUNWKuad1cI3Aff/wKuc1Cby5vvb91E2rCRnHmf8BrMvLgTScvvqTQLq4LbE/u/L96q/nfcBf/AHvmqldXS2+w/wDs1UmvjIzkD7y1VhXNCSTc2B8+2q91JujcYb/aqp9sfy+uymtJ98k791SRYxJpg1w/GytvS493OfnZf71c/dTHznOz+L5a3/DreY2D95qVwsdXp+VhRD9/+L5a0PLMzZA/76rPsYX+TZuetiGMx2+T/epCKU0ZhXBG96ydSh86PkM9a15N7/P/ABVmXWfkOFp3A5/7sznZsT+7XW+HZPOhcZ/8erkrqTbM4z3rY8N3Xl3yEH73WmB3FupaHkbKqXEPyuR/31VuNi0fB3o1Mm3rHwPvVlIDHmyvP92mzfvPnf5Hq7IvY1SkVNu8Bti/e3UFlS4j2/Pmse+YScuf/Hq1bi6Ddf8Ax6ufvpGZX2ffroiZyRi6sv77I/i/2q5TUmduM/xV0eoXB8n53/3q5S8uEaPL7f8AvqvRpnJVdjHvJkXe/wDGv8VY9xcR9Ff/AL6rXvGjjj4k3uzfdX7tY1xMkkeRuf8Avbq7oo86epn3UjR8/M/+6tZ9xNtb/eapbxvvuT5P/Aq5+41CWPeFG7j726umJySNXzju/wBhh83zVI2oHc5Lt/3zXJzag/mZJ+7/AHqe2sDoZGlRW+bbXXE5JHS/bHkbrv8AlqKO6kkmYYZPl+9urHjvPOkyC2z+7ViOZ/M35Z66Ec0kdBHqHlyICWf5l+7XQaT4me1mRwW+X7zfxba4JZN0jnf/AA/dWra3iWvySFn3L/erphNx2OecItWZ9C6T8TkZkcXbPLt+VpP71er+GfiNZXnlD7Rs/hbav3v9mvjLTdUO3H3EU/6yuw0fxdPbzI0Zmd1Za76dTm3PFr4W7vE+xdWjF1CksY2bW+X5ar280l5avHvZ3j+Xd/s15r4H8aXGtTRC8n+X+638TV3tnMLjUP3b79v8Ndq12PFknF2ZvaPI+1EdNj7vvMtdLZwxzM8bhflauf02ESc/M9wzfxVsWsnlzOhPzs38VJqwrli60mST/j1HlJ/Dt+9VG8sRDHuuXaX/AGa6C3k+b7mz+8y1n61GbqRBH87/AMTbq5ah0U97nhHxAs5PnCK29m+6v92vFPEluN3P3/4ua+mvGGi+XG7yBfu/eUV4V42szH8gj/dK33mb71cUj16e1zx3Urj5nlLt/vbazVmE3OPm/iX5a0tetzDccJ8lc5NcOrbPMZKyNQvIRIu/C/M1c/eKbWbJ8zym/vLW3GpkbZJt/wC+qz7yESL5fyvtb5d1BpFGJqEPlt5gPz/71ZnnPu+cf99Ve1DfucFF/wCA1Xjt0ZkeR2SqiaFpZvlT958/+1Xsfwd1If2kkck7In95mrxdmSSR+N/zfLur0P4a3Xk61bvhd6t92Ou2mzjrJ8p9VW8lhHJvaRn3feZmqxIzzR4hPybflZm27qwreSCaOLhn/wBn71bEN5tbYnyL/d211nij4ZjGyeYd75+9mtWS6jZUuIpP3q/ejb+KsL7VBufMfmv/AHmq1a3idET5/wCLb81ArEs1w7fvAmzc3zVpyQ2+oW6PMixP/wA9Fas+a8SOF2Cb3b+GRGWore4laHJRU+b/AIFQMl229rNkoruzUTNbXC4yzvUVxJ8qHzPkXou2ql0zquRu+WgtaDZLfc3G5HX3qe3V17qm2lsbpGZi43/L822rscltMzoU2Nt+bdQWZ/lxSSZMrJ8v3lX5alaE2ux0PyVFcWZjbP8Ae+7RJcSyR4d12bf7tBNiWa1FwruYlRP4m3VXaGO334LP/u/NT/OfbLGZG2M3y1X/AHvmOQW/4E1ZPQoljZ92wPv29fMp6yGNkJk3o3zLtqJml2pvPz4qpJNIvzom/wDh2tSuUeaL5knz/wDPNf4qI1G3Zn+L7y/wttpYZI2bGfkX/wAeo3d8/Jurleh0DNsnX5fbd/FUrKei/J/e+WpNu2FX+V/vfw0vk+WuC6/M3975azuWRTTDcgZN/wDwGolkMnQN/wChbalm3/IXf/eZaa2V2AFt7UgDy9uyQhk+b+996k+6ruTsokhRocnc+1/l209WTzMgL833lanYdxkdr++eSN1dGqK6s0uLhJXj3/L8u4VdhjKq5Dr/AMBam3GWt/NKfOtFiiDmRX/9BWkVf3ecf+O1Yj3sqEBaZ8+75zsRv4d1UQ9RjKJOj/e/u1M0m1n53/LtbdT9oVdxO9P92mM3mSf6tflaggsR3A8vZlf+BLTJo0mj4+/u/u0+RTNI+ymRsFX+GgsryK/lpg7Hq75iqrxuPur81V5G+ZP97+9T2Y7su/8A49VCsP8An3J/47TlYeZvdfn/AIt1NWQLvQjen+1TFkO3AHz/APfVBJLDN++fhdjN83y/+PVN533yR87N95qr7tsnIX5vu1YXEi4JX5W+9UgM3CTkfI/96m+d5M2Pv/71Irfvsn59zfe3UXDeY2c/98rVATfIy5O2mcyb0Dt97+GiGMLwiN/tbqFkMbPj+781BIyH6ts3f3amaMSNwGfb975qZ525fkH3fvfLUqyDrlU20rAKsZ+Rxufb/DuqW4hMa7/46haZ13nPm/7v8NEzFuP9mmJq4LIWXP8A47TZMr12v/stTo1+XJp8kPmB9nyPt+WquKwSRlY0mA/1n8Ktupn/ACx5T7391amjkaPv/Dt3U6SP5eJN/wAvy/LTCxVt2Endt+7bVibDLgv95vvVCse2PLhv9qnrIIf4/n/ioKGRyGTv8n1qx5Zt235+RqgW3Lf6s/e+9tqVpiyuCd/+01ADtpkVyD8/8NRRsWk+f+GnrJ5Ozn/e+amL+8bJHyUAW9vyvnbUMjIy/wC6tG7dD+7G/wDvf3lo52uMf980pMDlfEmGvkTH+s+ZvmrzfxI3maxhP7vzV6V4kkT+1ELn+GvKNUuHuNUu7j+621dtcdXQ9nCo1fDMO26iQjYm7d81bWoTedeJGm5/mrmtHmePkN89bukrJeSZA3/NXkVGe/TPSPCMZtY0dxGku37td3o7G4uFBTZXD6Dbizt0WTa7tXpXgexF9dZI2NXlV5WjuepQV3Y9o+F+gteSI6J8m6vftN01LNUATZ8tcZ8M9BTS9PQvXpdvCZucV8822elYsWdvuarUy7WyDRDH5a80XX3cg1AivI27vVeRdvNP3fNyabcTDbyaVizOvJNu/Nc1qk3nK+Ts/wCBVd1zWEt43OfnrirzxNHHNmaRf93dWqVyhl1JJI2xB/wKorezto/3lzJsf/aasTVvFjqz+Qn+7WV5Or61N5kieVE33drVbViybxFqFvHcOYRvT+9XMzX0jbH/APQa6O48Iyq295/k/wB2sySxt7Nfl+Z/96mtAMpYZJmzvZ938W2mXUMunyZIVPm+b5q045HVcJ8n/Aa5fxRePcSIj3Gx93zVrEgtXXiSO1jQyHcn+y26s/8A4Sw3UmYBJsX+L7tYUkKSNnez/wCzTI5Db8/cWtErAbd9q17dL1VE3f3q5LUrWeSRyH/ib+KtNtWkjZHeP7zbVaq82oQXjYc+V825q0FYr6HY3F421yyf7392tKaEWLICW+Wiz2QyefC/yf3asfaPtVwnn/Omfmam3cLD1vJPs+z76f7NS2s21XD7vmatW10+JY0n370qK8tX2vJGfvVMguVIWjaRwH2P/CytRfM67PLO9/4vmqvaw/6Y74+61WL5e4+/u+7WEi07lKS4MbPndWPfag6yJz8jH+9WrqGNryJ8n975qwLxirYf/gO5alamy1GX14Zo1INZ9rdHzPv/AHql8tpOcqn+1uqlcKYbjagb5f4qoqxsWcn2iTBH3W+9T2kKs4A/76qvY4bn5t/95q0PLdl/9mqCLHP32fMx/wCO1seHW/0rYhZ0X/ZqjJalrj+9XS+GYTH87o3zN/FU3QWOo0u3LMjj+981bzRlVcH5Epmm2/k84+9VuaP93knZuqbiOUkjLXTDf8n+ytZWoXAXt+tdVdQiNXI++1cR4iWRZH+SmncDEuJi29z6/wB6rum3X2dk3Fv9mspmDLj/AGvvLT7W6/fcjd/vVZD0PXdLuhdWqH7/AMtM1CbbHk/xf7VY+i3h8tCHVfl/vVYvrzc2Cd//AAKoasQPWbzPvmnXUKNb8fK9ZXnSrJzt3/3atx3nnR4zvosWYV8rszofuM33lrFvJNvGa6HVtn3z8n+7XJa1N5cmAWf/AIDW8UEjndcvPJV3kKp/tMtcvNcGT53K/wB2rXiS8MkmxH/i+ZVrC+1FY/nHybvmavSpaHFUCSQbnG/+L5qytUuJPM4+5/e3VNdXRkmfB/8AHaoyfec/N/wKu6LOCSZj3zCb5CW+7WTJHuZ3P3G+781bd5D+8xnZ/wCPVSvLcLGjgNW8bGEos5y6/wBY+dvzf7VZ8kgj343fNWneKVk/if8AiZWrMmsy0mSfkZv4mrpi0c8oslt7zbIiHcjt/tVoQ6pEsyDCt93c1YTY8zIGx1ob5W5RU3NXRdHLKLOwmjMke/5fmbd81UplO3DfO/8ACtZK31xtwSz/AO61WI7oMqb9z/7X92rTsYSRrWKjzMSD7v8AFXQWsxjVANvy/wAVcvZzHzP3h+T+81dBasG6uqf3tv8AFXRCVupyzg2db4b1y402aIm4miiZ/n2tX0B4J+KEWqTRW8caxIq/K23+KvmRVRvuO33vm+auz8M3wt2R0fesPzbf4q9OlUurM8XEYdSV0fYvhPWEvpt5K+azbU2/MzNXV6lYvDsuA+yVfvLXzp8P/HQ0+++0yytsVNwjr33T9UTxNp+ElVHZPmrs6XR4souLsyxa30UcPVpX/i21FYyPJcP5m7Z/CtRWNmdPupYjJv2t/F/FW1bwrNHK8u2L+7XLJG0VY5XxdCGbyht3svzV8+fECxLTOrjYiv8AN/vV9C61ayx3Dyl9/wDtNXl/xE00XkOYwvzfeavPqI9Oi2fLHirT90L/AD/Pu4+Zq4m8j8ubJHyV6d400/7P/e+b+GvN7yFPMfHz1idy1K8cnlryWqjqEYmjRxIyfN8y7amWTy252pt/iqGTE3OdiN/s07lrQ5/UmLcg7/8AgNYsjFpnDn73+1W7qSnc/wB1Pm/hrHaMeY+fv1UTUfZ3G3lzv/u16F8O1eTXIiTsRW+9Xm8bbbjAHyV6d8MY/O1y0GF2bvlropv3jCrqj6S035YUGf8AgX8Vbasirvfb/vVlWP8AoMiOI/NT/ard/tKRV8xI1+b721Pu12niSiS/6NcWaOI13sv97bVjTbibR/3sccbv/wBNqx47x5t4K7Pm/u1bt5vtEfHzutO5B0c2vWusRp9oto4rhW/1i1RuLOKSZ44kV933az49PSbl5F/4FVuTTz5eyKT/AIErUyAurH7HDmQ/JuXbtqjqn7yFzGf92tCO8KxvE8Sv823czVm3kLSTY8xU+b5o1apLK9jDLGuPv/7NSySS27ZJ/h+7uqxb+ZM2ySXZtX+7VfUoTC2T8+3+KpuAW+sDpLtf73/AavNJBNCkqff/ALtc5JIJlTnYi/xN/FWgtx5caFT93+9RcqxbkxIuYxs/3qqNN5kmXP3fvVL/AG8W3p8roy7TT5JvtCpIB/C33vvUnqVcpNMY24/i/vLUskwVcPt+983y/eoaFpF2k/d+6tQbvmfH97+GoLbseXQ3Hltv2Ls/u/3afbru2Jn/AHmZfvUyNRtyg3/Nup6sY95B/wB7ctc1zQsLI8K430LhZM/3W/iamLlbXOPnb5maj7R9/P3GpGlx/wBoX58Bn3fe3UySQdB/49VdmM3Gd6MtCsY5EIHz1NguSrj59hb5v4qfGyL87hvvfwrQrFV3uF37qJGPz42/eqjQfMu3d/Bu/vUcMu4/99UR7ZG2f+PNRtCx5Lb933aAegyOQ+ZjPybv4qeyjcm9Pk/vUxVMiphGp6tukyR/3zQRIdtDcAL8v+zR5fyuT/wHdT42Cq4G7/apjSbuh2f71UQV1mfbyf8AvmrELbePm/76qJYQzfIKe0cnmJs/9CqrFWCRm3Pgfd+9Urb2+4d9Cx7VyPn+b5vmok3+Y/zsm5fu0yRn3WfB3/3Vp/mBWw5bf/smomjbb/Em3+LbQ2d3P3/9qgVyxGwkki4XZ/vVLNjd/Fs3fNuqBW+XBpzMW+Qj5F/4FUDHMwk2BPv/AMLU3c6tk/w/daoWY+dkn7tTKybeH+dqCRm55G3Dc7tQq7W8vOypVwvyuaeq7ZkOPu/3qsBjKFb+Knx/vm5PyNtom+Xks3/Aakjk+XcH/wB2oAGjC/OhZNtJzt4SnbvM+TNN3FmfZQA5ZC0n3lSn+YV5O3+7VSNnk+4P4fmp7MOmP4qALE2V5H8VNkuBHH86fPu/hqWaM/I7Fd+35qr3C/u0/wDHfloAGmMnQr/wKpY13SZc/Iy/d/u1XVfM8rZt+WrEkhVuCu9mqrgCwjud/wDtLT5NknKf8C3VCrbeMVNDiTt/4796pKGNCfkYbfm+9SxyHc4P/fVSMohZ9gb/AID/AA1F5Z87A/ib71WAc/N975moaYN/rC3zU24UQ3Hz7v8AaqNlHl/KWeokVE43xleC3vkuP+ea15fdahGsb5Te8j79u6vS/FkgZr15B92LYteMtcedNjfv+b5q4azPbwqOw01X8lCRsf8A9CrvvC8YjXf/ALP3q830uTcyIC3y/wB6u40W+S33oJP4fu7q8eoz3aaO40u43ahsJ3u38O6vf/hTo/nXVupG/wDvV82+F5I5Naikzv3NtWvsX4I6ekl0krj7q14WNbUbI9nDRTPeNF0s29vFxvrrbePy4elVdJUMuP8Ax6tXnbgmvFO2Q9W+XJqpcNuapfM2x1SuJh3NaWMgmYQrvc1x/iLXHjZ1iO/dWhrF88m9NzbFrh7xp9SvvKj3IlXYszL66uLib5HZ9zVj33hu4vGiCK3+181dxY+HxG2ZH3vV7yY7XgCtbDTscpp/gcNIks5+7WxcNb6bHsCr/s7a05mlmjwv3KhXS0b55PnekXc4XVGvdUuEwmyLd8zbaryaXBp9vvlTzZf4dy13V1prTfIgVKyrzT0VtknzvQSedag08jfu0VErjNQ02TznMiNv/vMtet3Wl/M+I6x7y1khXDx/8CqroDyxlEa5kj/hqlfRwTbAkmz5f71d7eWu7gJH81c5deGwquY03vu/vVpGSLOSvFuFjiEe5+NzVjrNKrOZY9n+6tdhcWpjX50+9XO6pHLbzIH3Omav2gDtN1IXEmPm/wCBV0FuwWRJCFdN3P8Au1zsNui7DG/zt975q0rO4DLsJ2fN95mpczFY7Ox1CBpEiJXazfLUOtKkMiSW8rf7S1z8cgtZMfN/wKrcN1JIyRk/7u6puRYsKwkV5fuP/F8tWIVEy5Y7938VMVfmfP3/AJf+BVbt4fl3j+H7y1lJmi0MfUrfybjP8Df3q5/VLV1XGN/92u1mtRcRvJ/G1VWsxMuPm/4FUcyN4o4doyrcjY9MaxLR7x87/wCytdbcaSGkeTHyNUUeh7o8DdsZqrmRVjCsbPzG4/u1pfYztfH/AAGtaGzSH5Qf4qla3Em8ArU8yEc1DY/apMJ/ersNB0394g3/AO8tUbPTXW42xiuz0WzRY/n/ANb/ALtZXB6GhDGOuP8Ax2q940bK6OlasNjIq/8AAf71UtQheNt7mi5Bzmob443IT5P9muF8QzBV+fc395q73VseXg/JXm/ixjGzfPvTd92tYa6lWOakuh1B2UW8w+0by+z5qx7q4MbPzVeHUCzJmT/eauoxkj1jQdQRo3A3VYuLySRt+WrktF1Z9qJ5m9/4vlrYa48zeSaUkZl1rwq2SP8AgS1XW42s5B2fxVS3FuM/99UySTavX+KosWWtUvN0Luh/e7a43VLp5IXLyN/31W3cXX7vBFctqV0PLdAPvV0RA5q6b5uDvdmrPuoTH82zfu+98taEzHbnP+7WfcKZO+z+8tdcGkc843MiTCyZP9771SyNubl9n+1Vr+zyyygD5/71NXTzI3J/i/irb2iMJUyh5Ym353PtX+KqerKPsuE/4FzXV/2W7R8jZu+9UMnh99qP5bJ8tV7VGcqZ5vNprt5shLJ/d3Vn3Vi678fPXpc3heWTpGv/AAKqVx4ZuF6hfvfdWuiNVHPKkec/2eVX958js1QXFqir1b73zfNXdX3hfb9+Nl3fe+as/wD4R/5dhPz7v+Wi11RqHNKmcotqG3u6fd+9tqaOHb0/vfeat2TQX+fB2JVSTT5Y2X/x7dWvOc0qZXjk8uRwQv3vlq9pskjSY+/825fmqjJGY9+81Nb/AO/W8ZnHOnY6i11IeXxt3r/erS0u42zMCdm6uahaNY/v7PmrTs5ju3n77fxV2056nnVKZ6hoetFmiRHZIY22tu+7XsHg/wAbSaHInzyO8irvXbXzppt4fMRAfkrvdP1iS6jwgaXb/dr1oVLqx4tegmfU0fiiPVLX7Qj7HVfm+WrU2rSSabiPcjq3zNXh/h3XJbebyi7eV/tV1dj4onurzyPM+Td96iepxqNnY9Fm36haoZz/AKxfu1yXiTTRJZvH/H/tV0vhvUEs22yne/ZmpniC3Rm3gM/mL92uGodlM+cviB4RLae5H+t/iZlr561a3NrJNGV2bWr648aabI0L5k37v4Wr5j8bQ+TfXCH+H/arjbserS1Rwd5ndvj2v/ss1MjvEk6hd+7+GluIzG2QfkaqO0R/77N96i5dhl5Hu3527Gb71c/qUKRtkbv96uh+1CRcZbZu+7trM1iEMrvV3GZPCshQ/wC9Xq3wnjSTVrSPLJKz15JHN81el/CGST/hJrQiRtm75q6aWrMK2x9QWsksNqgL70XqtbEN9BdW6IPv/wAS1n/Z3uLNj/tfeqvpsM8c2EkX/a+7XZY8WTNqOGVZMLEyJ/47WhHYm3hchN/+9WV9qvIVljBVP4l+XdVixur2aHY+6rsZj7j94yHLfL/s1dtWVVzv2JVdmfc4ljZP9plpnk7eZD8u771Mglumih3u5b5v9qoo7UNCkmd8rfeZmqv5kbXDxeZ5qbvmrYjx5aRlPk/h+b71SWZ/k+TN5i7n/wBqpoWSSFA77/7y1f8Asqtb/uw1UltZIZHyf96gCpqViJrV5Ix/31WbbrumQTnZ833ttbczBeg+T+7VGRYJtiOf92psWRNZxL+8H/fVM8xY9+Q1DLtbGd9CsF6D5/8AaosUDTfMnmv+6Xd/DQs1o3R2+9tZd1RSSeYr5TvWfNHt/wBW7O9FgPP4VEe/A+Tb822pVxN9w/xfNVW3mdpEP+x/F/FVhZHX5z/wKuE6CxJs24f7+5fvf3aZM23eAfvfwstHmeYuS/8AD92mt80eS/z/AMVUK5EsYWbLjZt/iqRvm+WM/d/iWomyzff30/b5exkO/wCb5qVhjmkLdWpfMMnIf5P9ladyzOP73zNTJF2tsDKm1qRuh6qVk3g/eo5bkr89EavIz/Ozvtp/3uCVf+9QJ6jmk3R4/wC+qVmTbg/Pu/hqGSNGXIP3qF/drl9zfNQZ2Bfl3jDfeo8s/f8A/ZqtwsWbh1/3dtHkja+SzuzU7lWGQxjzM53/AN75vu0yZWaTGaLeN135fe+2rEipcKj72R2/h20xEUanudlE2NzZLb9v3acq9kP/AAHbTbib5sfL/tVVzNu4yGM+ZzIzp/FT5rXzF3rt+b+Km/JIqD+Nf4qdIz9D/wB9KtFyLhCpjkQn+GhpNzPij+Hpv/u0+OM7c1IXJVVWjwPvtVf/AFfyVNI3YmmMx6/f3NQFx0LeW2JAr/N92lbPmPJn7395qRVbsP8AgS0+aOVmzjclBQ9W+0b8htlQx/LJnbv21MuI/JRx/D81G0bsh1+X+GrAYrFW+Qtv/wBqpfM2yI8f36ryQ7m3nb8rc7aezeW2Q++nYB7M+7fJt2N97atEbeXzQ0xaZ8j5KJJCsfzhvlpAOjUtH+8Gz/gVNVvMuHKH+KhmRlxn/dojVG2Z+T5aCBy/6x3L/d+9/s0sbBt5Kfw/eWkZvLm/vp/FTVVGXH+1UFrQJoSvPzP8v3qdtePgn738VPZQyoKezDam/d96rKIWugvA+41TQyBpMhm/2l21XkhRlfAanRr8ybP4f4qCS5eRia3Tj5933qps3yvn79WJppJNkZP3arswbeQdtZSNonmvxEunhkuy4+98u6vJ7NXXfI7/AMX8NelfEJfOuPL3tXmSzbZHB+RP71efWPewux0FndCFt77n2/3Wrb0/UHuJHf5k+X5a4yGYtJgfIn8Vdx4XsRJ8/wB9P4Wry5q57MND0DwKobUokf8A1u7d/tV96/BnSVjsUnP8S/NXwf4JYN4it9qfOrLhttfon8I7P/iRxD+8tfP5gtvM9vDaI9Q8OsGj/wCBVq3DfK9UtLh+zw4Wn3khZcV5SVjoK3nFmc1FN93eatwxpIvNVLhTeXHlj5EX71apWIMSa1k1Df8AJ8m6j+zYrNcpGu9v4q6CSNY12Jt+WqUkZkbGN9axQGPHblpH+9VuPS/M5dP++q0rWxk3ZRN//Aa1rfTZduXGytOUjmMGHRRu6/8AAVom0+OFc4rWuI3WT5Khuo3k4P8AdocbBzM5W4t1aR6ydQ017hsgfPXTNZ7ZMmoZlHz4qXoaJ3OHuNPuOy/8Crnda02WbeS/3fu16BqGY2cmuU1C6Ekj5FYyN4nn+oaXJ8+ZG/2ax5Fkt9/O567DUGC78fw1zV8wX581mpNG9jEusXEOJAqbayrqzj3bjVq+uAu8gt/vVhXWqBd48zf/ALzVrzMLFK+tRCzlNtV1ZF3jK/7S1XvtfRo8IV+7/wB81jya1GsjnK/M392rTuQ1Y7K3mF1s/wDHmata3t/m35rgtN8RIv33+T+9XT2fiSP5Aj/P2+arkRY7OO185ei7q0IdPeNef+BVS0fVBNJnP3V/vV1SzRyQ787Pl+WsJFHPtbjznGfkZfu1VksXjkyD8m75m21sNIGbP+1Uq2YkXDj71ZSNTEvIY5FQfM9FjanyfnT+H5a25rEs3H36f9nENvsP/j1RzaWLOUuLE+ZmiGzMi5B/i/vVtzafukc5rQ0/Qw3BHz/3qVwMex08+YgA+b+9XVaLa+dMiYaren6SY2+589bdjZiNnI/vUyJFeSzdW4P8Nc/rGd2Ad9d15O1XH96uX1i3Cs4H3qAWp57rUj9f7tef+IpA0b+Z877q9A1resbqd1eZeKN+7kfP/FW9MckcDrDfNkO3zfeXbWdDIiyOB9xauawx8z5vuLWFJMG5/vV3ROeTOw0vUHj6Sb/92uit9S8z7+37teb2OpJayJgb/wDgX3q27XUlmkTc6o7f3WqmrmVzuPtUcneoprobeuyuZk1AQx8v/wACWibVhJHvd9/+zVcrC6NO8ugvJPz1zWqXHnM4H/jy/eqxcXjyKmSv/s1ZMjBpnzTasaDeG+TH8NOt9P8AtUm//wBlpsf3s/x1u6TD503A+9UOpYCva+H933B86/3m+9XR2/hV5o0EgVHatrTdFkkkXYm9G/irq4dNeG3QYXf/ABVhKqxWOC/4ReONsBN+3/ZoXw2ZG2BG+792u/8A7LRlyVb/AGqiXTfLZ+G/4DWftWS43PP7jw6Y1SX5fvfMrVhahp6M2RH/ABV6lfWo27321gXGlpI33P4vvV1xqGMqZ5vcaLJM3zj5P4d1Yl9ov2WN8ld6t/er0vUtPMPI3bNtcjqkJ3OB/F/ervhVuc8qZxVxbmPg/wAVYl5bhvlL/wAVdHqCndtk/ib+Guc1CPy5H2fJub71dcZHHOKRi3UPmLgfc/vbarrGFXOW+b+7WncRyN0/3qr7Ttcnc3+zXdFs4JpMZHlVyTv/ALqtViO6KzIxNMjUSQ42f7rVYt4wvU7/AJf7tdUZnDUijpdLuhtQ+Zsdm+Zdv8Ndx4X1BPkcH/e3V5rprbdn+9/FXYabdCThX+9/CtelSnc8qtA9d0mRJOSV+98tdLb2/lyJJlv91a4rwfqiMqRuP3tegWNr9oXDjf5n3a7LnkTVpHVeG9STUNiOWR4//Hq6jULgfYc4+81cba6PeaDHFKR+6k+8y10tjdJdWrxufnVfl3GueauKO5w/ixt1u+R89fMfxKtT9slcx/7W5q+pPFGm7mxv/wC+mr59+J2l7rxCP4V53V583Y9aizwzUISy9du2sK6kaOT79dhqkPl794+df4a4+8m/eOKiLOqxXWb7gz/F97+7RqUYktXPm7/+A0xmP3D9xV+apbeYLG+8bEb7q1oZnOqpWT5//Ha7r4a3Btdet3H97+9XG3Xy3TAfP833q6XwS23VIjnfLu+X5a7KLVzGovdPsjSVLaXFn/lou7azVE9xcQ3WzH8P92qnh2R2hiR9yPt3Vt31qJGQuPu/eZa7zwJFe3vpfOQSBX3f7VaS3Hlrvjf5v96sqO1G5Ch/i+Zmq2rGNVx8/wDs0CuXZpJbiPzCWf5vm3VTuFkmhclFfb95d1X7WZdv7z5ErPmuJbiZtg2Ju4ZaAsV7WExtkqqbv4v4qc03lyYLt/s/LWhcWrzK8+FRP4l3fdqq0J28nfU3GO+2S+XxKybWqYXm5X/vt97mqK/KuPmdKFV45uPuVRZoXHlTQ5J2bl+ZlrPaPbz9+pmh3fIDv+b+Khbd5FTL7N3SgBkkYZkOfk70ySNFbfnv81PkWWNtpdXRf738VRSZ8v5ttOwDFbavmZ/3qY0n7zf8v3v7tNm99z0bXuG3B9ifw0x3PN7ePb8+PnWnKu1dz02FkVX2Hen91vl3U7mReTvevNOyQ/y/MXnd/s0MoaPYP+Bbqeq+WvNDRhmQh9lUQUZFjDZQfJu+7UzMNzn+CP71DK8LcnfTmbzFcDb833tq0rlWDzD84D/e/vUL8vG3/vqn7QyuaG/fdS2//ZpGgQ/LvOWqWNdzbCarrvXrViNjG3J+9QQP+z9iP++abJa/Kn9z/ap0dwFk+cN8tPmvhJHxHUtXHYhmyreZn5P4aRpjJwX/APHajkbavWmcdTSKLe5tud6/71Pj/d8k/J/equuFXfj5GqVWMnGPvVZnclZR1yr/AO7VdYZJJsj/AIFT2V16/wAX8VP3GP5x8m2qMxiyf7e/+9TG3szg/wDjv8VP+9I+4tsb+9UrKjdf4aCCv87Lj7n+9Uy4j4z/AN80yb98z8ULJu+T5v8Ae21Vgeg9ZE6Ab3/vbaFbayF/uUu3b86Go/M8z/4qpAsK3yoSfkokuB2Rvmb726mK27eM/wDfVNkjPX/0GgssXH7xkf7m2olb955gf/eVvmqVY/8Ax6ofJRmcnajrVgP8zzF8w/3v7tHloy780KyM2Mb91SR4VutO5RBu+4M1NMqScnd81MW1CyYx8n96nrjy+f73FIl6D1X5nUlfl+622mNIjLgn51X5qJFG5/vf7NMXDKmS1BA+aRY402fxf7VNkbbs4/4FUjKiyJ89NaQ+Z84oLWhYtfm+c/f3Uzd5fT56I5Btd8f8CoX5uT/31QNu5KrFo8SfPuamrH5bPgf7tCt+5xQsm2PBP/AqDMZIvltkGopmPluQ6/7O6rDN5nI2/wDAqqTbG34Oz5aykbwep5P8QJj9sSTZ91fmavMmkP2hj/B3r1j4hRhZtgO/5Pl3V5DMzx8sFf8A4FXBWR9BhX7pYtWMl1ne33q9J8NzFbfZj5F+81ec6WwVncv87fdrvfDuVh8p3/1jf3a8ybsezTPWPhrCbrWLeTDIiv8Aer9E/hHCI9Ht+f4K+AvA9n9hkt0BZ3Z1+av0K+GNuI9HtOf4K+ex+vKe1h/hPQ41McNVLhizYrTb5o0FVNu6ZOK8w6Rm3bHT47far4H3qluMQx7zRpdz9r+79xa1SIIv7PMjYH8VaFrpqwrjbvq/Dbd6soi56V0RRzyqEUUAWPgfWnTQZXk1ZVgp6VE8wLYrflOfmdyn5Mar935qr3Fou3OKtzL/ABYrPvrwrHja1TJG0WZmpaam2sq8tUWPOasSXUsk3+zup80Ik5eueSOmLOP1K1LdHrkdUsfLbgV6RqWn7rfzB/DXFapCN2/NYSOmJw99ald5J/3q5LVrcx/7aN96vQNWVF3vmuE1yRGZwfnSua50xRwmsb9rglvvfLXFatIVZ8/w9P8AaruNawqshH3lrgte+ZcY37qqJRy+oXUse876xJtUk3cPVjVG8tnzu+auavpNu8K/zr/errg7mMjVXVj8m+Vtm6r1r4meGTO/Y+6uMkvjtxs3v/epi3DtJkP/AMCrpsyT2vQ/iE8MiK5V9v8AFur1DTfGiXCpmVX3fwq1fK9nqG3Yfm2M1drofiiS1jxn5Gb5mrCUWOx9N6feJMvVdm7726ugt8Nsf5fu14v4V8WGSRN53o1ep6LffaI0H+z96uaasM31t/Mm6VbmsY2jw6feplipmZOfnrTa3O3kVjIswm0/950ra0+xReAnz0+3t9zdK07e3ZZMiiI7lqGxC2+9B/vUQ27QnOP4q0449u0E0TQr2pmZmXilW35rmtShdllkI311d0obfk1zOsTBVcf3v4qC4nm/iT942QdiV5R4mXdM5H/Aq9X8SYVnO+vIvFH+uc5/75q6fxDkzz/Vm3bw5rmriR92Ca6DVvlmfmuXvJN28gs9elBXOKTGNcBWxVuG+kX7h+7WOs25kRzRHdBlyK61Bs520jq11QTRpktv/wBmntqSMr4euX+2fcwala87od7tV8ouc6hbyJo0X77/AN6od3nK53/8Brn47g+v8PzVrWchmbIP/j1TKJ0RkatnGZmxXovhPw7uVZCm/dXG+HbV5LrI+b/Zr2/wbpIaOLeW+b+Fv4a8+oaXNDTdH8uNMp/47W3HoYmXJH+9W3Z6f8vT7v8As1d+w9h9+uGVy7nNSaSI1yB/wLbVSa1SPnZvf/arpbhdrOM/71ZV1829cfdqLss4/VLMN/sIv8Nc/eL83+z/AHq6jWI38zKpXKXSlWfI/wDsq3jJiauZt0qSRtvPyM1cZrVqPMby/wC7/errry4Tp/6FXGatIWmlw/ybv4q9CnM5pROV1S38xXzXM3VqGkcg/Iv8LV1eoTblfzK5i8cNN5g/i+Vvmr06bPNqIy/s53ZT7v3WqKS13bwBs2/7NaG3b/uVX3H5yfkdq7onFJFfyxIqE/OlMkjdVyo/8drQhjHz4P8Au7qeymSH50X5q3i2cUkV7HKt8+75v71ben3DxycbdlZy24VnIG92qysLL0/76rupTsefUhzHpXhnUk7SrXpuj6p5cybpPnVfvV8+6XcfZ5skts/3vu16h4d1yKSPMg/3fmr04zPGr0rO577HrEeoaWkBCvtX7rN/FVG3uC0joh+796uP0fUJFVEEkf8AwL+Gum026jt94Mm92b7y1EjlSsO8QWpmXzd/z7P4q8Q+Jli7RoXT97/s17lqyma3fHzuq15r4y0t5NPlIHzr92vPqHdRZ8ya9HtZ+f8Ae+WuC1SHdccD/wCyr0rxRHGt1Lkfd6tXn+pQp52SPnX/AMerOLPRMpcN2ZKPvSZH3P8AeqvdXEiyOg/4FTVkk2/OFf8A2q3WpiMvl+bfn566XwCryaxbgj+Jfmrl5pCy7D/e/irpfAc23XrfG35W+b5a6KfxWMqnwn1hawzrbpPirf8AalwsP8O/d826n6XfPHZxJ5a/d/i+analJFdRpIiqkv8AEqrXoHhSH6fcNCqCU79zbvlq7x1jDJ833mNZqx+dbxESbHVvu1dWSWNcSDf/AHW3UGdgvo5FZIk+d2X7ytRbrLp7Lk/PtohtZoY/3r/7rUyRtvHzf7VO5Vi9JeytC6E/e/vVWj8xuj7/AO9S2qxSTZlkbYq06aSK3kzFJvTd8zMtILFjy4/u4+fdVeSOO3bLybn3bWoe83M7k/P94U1pIpGy/wA7/ep3LsM+0Hd8j/JUUkkjbOPkqVZNrZ+X71MkZ1jz5m7/AGdtFxFf7VIq/PRJI7KkhDJuWnrJ5cfG75v71ReS8y+YXb/ZX+7VE2HrMF5Hz/3qYs3mcIF+/TGyrIQP96mL8rY/2vmqblHnrbdvJp33VQvUVqpZUQp8nZmqZpBN+7P3lX+9Xn3Olu5Lu8zf/sru3VDMxXof96jb2HyJ9abIp3OH3PuWi4XCSRpGiKD+H5qezBZMY+9/dpi/675B/wABpzfe6UXNAXezdPu/xVIud2Af96olb75T+Kpdx7/xfdqbljvLT+N/n/vU5lG3anz7qrspZkz9z+7T+d3/ALNTIJY4Ua4c4/h/ho2pHG4KNvahcq38X3aLjfu+T73+1TuBXkX951q3GqbfnH+7UcLHdj+P+JqTznZkbZ93+GixZYZt3A+fbRIvmSJkb6hkm+bLBt/+ytC3BXmqIJpmPlpxs/2qY2Wk+/8Ae/hp/mO0aFx977q0zyTu/wBuncgG+7ijzCq8f3v4qa0j+Yn3X/3qlk+ZduN/+9TJIbhh5mfl2bf4aI5EXnf92nzW6NsGN/8As0+G1RVcoKsh6gzbY9+N7svFV9xXv96rvl7V+fa+5fmqosY3cfPu/ioHYFYqvP8Aeq3DcSquDt/76qJVCtv++9P2xzNuf760rFCRyHdly33ambZJy/yUxpA0j/31/vUTQ/Mgx9771MOtxVUtJ8n8X3t1OjjMbcmmQq+7YT/u1LJGY25/8eoNLhuEkmS+z+8tM27ZN/303U2OMSM437Hp6w/u0wfkoM5B5gZd4jpkfy7/AP2apo/3bdf4aYzfMgYfJtoIBsM2X+7975adH/q+Tv3fdot1SRc7/k/2qbGxbYSN/wA1BZK0ZteCtHnH5Mn5F/urRJJ5i4NM3Hoh+f8A3aCbh5j9DK2z/aWn7SzICWSmW7bl2S/xfeprMlvcYyz7l3KrUCHt5kLZw3+1TmUfO7v8/wDFuoXzJI32Js3f3qJMSNg/8CpSRvE83+Ikbs0UnzJt3fMq14rqilZnDbflb5dtfQvjzTZLjTXcPsVfvV8+a5GFuHk/4DXn1ke3hWg0uRGmRH/76r034f2p1LWokH8Lbq8qs1dvmB/76r2X4Pq/2xyNu/b97d92vHqux9BTPZvD8L/21Fz911r9B/hzhdDsiP7lfBWg2Zj1i38w/edfmr79+Htvt0GyP91Fr5/Gu/KezR2O22/u80yFd0malDbo3otV/ec156VzS5X1K3eaFwKd4b057JG3fxVpiItU0WB0FdMUYuTtYl5NSRJ3zTXU7elNErIMVvY53qiV+rU3yztzRu3VMiEjOa1RGxWb5l5qlfQiRelajITzVWdNxyBUyRpFnJXkZt1c4rP+1PIvJrpryzEzPvFc5fQpG2AK5JM64le6vvLt3Rz96uP1i4ReMVq6g0jSPz/u1hXy+Yz5/hrnkzric1qkZZuT/FXCa1hWc/7VdrrExaRxn7v92uP1yQbd5rnkjqPPdeYNvGa4TXJEXr/e213GrYkkcOa4fVo9zY+V/wDZqo7jON1aHzJHO/fXL3yiSZ8iusvrfc2VP+9urldQhK9R/D/ertgYvUxZF2zZH/fVQzN9/wCarEilWwKi2ja5O6u2JIyNiq9a2bO+CtjPyf7VYn8dWrfO7/gVZyQHqHh3WtskWx/k3fMtezeFdeCrFGD/ABf3q+cdFvDC2A6/7tep+E9SdpE+ffXLURR9JaDMJthz/wB9V1ca+crgffryzwvqRuGQZbetep6XIPLh4/4FXDJe8D0JbfT3Xlv7ta1na7t+fnq1axpNsO2tO3tUhXn79EUK5Sa1+XfUM2a2JrXdHk1SkjC7wa0Juc5qUny8VyurTDa4Ndbqi/M+TXBeKJNq8nf838VQWtDifEV0i78H+L5q8q8UTRMz87K9A8QXG1XJPyV5L4ouDMznf8tdMI3dwlI43XLgLI4U79zVy98yL0NamoM8k3J3/wB2ufuM7nc16dOBw1GVZpkVUNQrcbZMhvkpsjCoZmG7K7f9qu2MTjlMt/bC3H/j1HmOvDlqz2YKz5/iWiSYbf4v96ixPMasd8Puk/O1dTpK7lzn7y/drjLOQSdD/D/E1dl4dk7Gpkbxmel+DdLVmilBbe396vcPCsPyoCP92vHPBM37zD/P8vyr/dr23w3iONCT89eZWTOhSudxaxjy9lWFURrgmqsN0Nvy/wB2iZjJ3/hrhlFm8WV7izMkjkH7zf3qx7i3ePeBW3GwVuTVG+mjWNyawsa3OS1Kz3da5fULcR7yR/e212WoXgZXwa5jUJI5FcmT7zVtFDOE1q3++fmTdXFahGcu5P3Wb71ehalsbec9v71cPrkL7XkP8X8O6u+mc8jitYzt+/8AxfeWubmkKyZH8K10mqK8keSd/wA1c1dRp5m7NepT2PPqEPmbu/yUskw8vrv/ALtVvM+bDt/s0qybpNiFfl+9XZFnnz1J423bARV5V+4X/wC+ahhw0iY+5u+VqsRt998763iccmTLDtXeF+9/dpywmPjNPt1LLglqfJGOuPrXTFnNIYuVZAPuVt6XcGGRNjtWfGvmbzsWrtvmFcJt+b71dcZnHOnc9D8O+JDCyAn7zV6Vo99FcKkiH7v8TV8/2uoGObBOyvQ/C+uffcv8/wDD81dCnc86dOx7VHD9utf3Zbey/NurjdY0WS4sZUPz/e2tW74f1oX37ze3zfLUuuYWNExsT+KsJ6ma0Z8keNtNFvdXAIVPm+9XkniJTDNkJX0L8UNL/wBMuJIBsT+H5a8C8VW4hkcbmeVl/u1y9T0IO5yjKev96oo2O5w/36erbpMZ+6v8X8VDfMrg/wDAa6YsZYjsw3T/AIFXS+C4yviC0BPyb65rT2EjcnZXa+CbMza9afx7WVmaumn8RzVXZH0xZx/u0B3fMvy1LHbmSOU4+7/E1TabdReXvJ/er/C1Q3FxPtcfNs3fNzXoHhSZOytHZ+aHVNrfxVJDJJdfvMbE2/LWerG82QYZ/n+athZCq/IP9X92gViWRrhY0QFn+aq7XRVvnH3f4qerTzL8oapZLF2j3sdn/s1BRH5wVs5Xe1TzW8lwvO3Z/srVKS3kX50Rn/vblqW3kuGVkcL/AHvmoAZ9n+z71JZ/l/u01pI9uaseZIse+T5Pm+aqk0kjTZQfItA7g3zMhy3zf3aNx/5aM2+iNn+/8ycUySYTcmgLB93ec/8AAd1Hz7fkFHG1x/s/eo5XYQW3/wB6gLETM7SZJ/i+ZaZuWpuF+dz87fw7aryTFtmPuUBY883bl2mj5JGy4ZN33mp8kbbX+8+3/ZoaE7ULr96uI6bMdHj58/wt8tEn7v5/m+WpmjRY0kP+tY0SL98H/LUCsV2Z9qSffp0chbhxRIu3YQfvU9sKuCaDQYuxmwPkX5vlqZox8hT/AL5pkK/cfGypfu/ff7tTYsr7tzP/ALVPt1LN/F/wKnzRpIuQ/wB6hozC3D/w0gJZl8tUyfn/AIttRXEgbZ5Zb/dokk8xcOWf5ahVUXvQTYfIxWRH2fd+9ViNg0eSaryMnmZLs1Ctt5z96rKHsztwTvehVLc5VP8AZpyx7ZEz/wB9U1VMavk/dp3FJEqyFW2CpY2H/jtVdwaRNn8NWJmHl9W+7TMHoM+dmwR/wKn7gq/7eaI/l2k/JuX5aGX5nJFAEMkh8zrU0f3cUxYY1bf82/8AhqxG3yvIRVJ2AJLj92gJ/wB5qrthlzjZ/eqW6bzl2AfOv8VRLCduX+d9tVcB64VUOacvzdRTY4/3e9z92jzNrJ/49SegDvM+Z8j/AHWpZMydm+7/AAtSLlVx/wCgtUSs/mZH3P8AapXAlhb1/wCA1Y3faI+R861FGoZsg1LHJ82/+9/FUjuN2hWZ/wDZpy/u+p+RvurQ2Gb/AOJoXLbwD8/8NWZjZMt2p0jeZx99F+7Td3mLk/J/epY4/LXg/wCsX+9QAnyKvPz0LDG2zA/4Fupm3azBxvo2ldmz59tBY9mCzIB/ep03zNkfw/xLQyozZ/j/AIqft3L5YH3WoIeoyNfMV/n+f71ReWVkTzDvqVmHz/JsdflqJpt3yBmoFYsMwWN9xbf/AL1RSKVXJ+5up0cifOCm/wD3qe398fPQaRMzVljuIXjf7n8W6vAvH2ki1vvMjH7qRty19B6gv7vI2/7teb+PNHF9ZykxrvX5lrjqq56mHqcsjx21k7Z/3q9y+EtntjSfDbP9mvEo4XhmdP8Aa2tXvvwnkC26DDfLXi1kfUUGmey6Gpm1yyAH8a4r9APAq+ToNoP9ha+EfB6pfa9ZEDY/mrX3t4Xj26bbgfc2V8zjF70T26PwHSqNyYp1t/rKRPuCltFbzM1zRLkaSihh3pwPehyN3NdKVjl6ivI2OlRecrdacr5GKgZdvOau4JD45A0lW/OA6VRX79SlyFoTBxuWs5HWo5GFQ7iq5NQPdbOWNU5piURLrhc1zWqMnzkireteIrezjcmRf++q801zxVeah5sdsjbN33ttcskdUE2XtcvIId/7xf8AgTVwmseLrO1Z0R/Nepb7R73VI0eef7v3qz7zwnaRw7wPn/iZq5LnfGxyuoeJpbhpXRG+Zq4zxBql2yvsDbGruNUt47VnHyp8tcTrF1BJvQv8+2s9Ta6PM9a1C78x/wC/u+Zq4rVNSvFbBf5/726u/wDEEkCrzu/hrhdYhSRn/v10wi2EmjmrrXrmGR/Mfem3ay1z114mk27CFf8A2q3dU08Mrj7+771c1caaPOfj7tdcUZNpD/7USSHefv0NMm13L/w1QazHyD+PGzctRtGVX7+/5q35hLU01ZN3XfUqyDcmTWbbsVVwPn+996rSt83P/fVYSZrGJ0GnzbV4/u/M1ekeE77y2Q7l+b+61eS2snzIM/xV6B4Xut0yBPv7vmrF6mlj6F8JyGS4+Q/P/dr3Dw7btNHEf9mvD/h2ySSRb1+dm+avpDwrZiaNNifdrncW5HNOSRq2dqF6j560Ft9zcitC103u4rQ+xjb9ylymHOYlxDtj4rFvFMfWuqurfy16VzWrNtb56TVi07nL6o25ZTXm/ia428H5Plr0jVJBJvGa838VSBd/9+pubHlXii4fa4D15J4gvE3Oct92vTvFlwNsv/jytXjniC6RZHT5v9qu2ijObsc5qVwG3n+OsW4ut3GN/wDeq9qFxum4+5WHdMVkxjfur2Ka0PNqNjZm3K7kf8BWs+Rg3Oz5N33qtyR/3z8jVWkwq4J3u33dtdFjkkyvNJt5H8VQecd2X+emTN8z81XaT95zRYi5sWc22bovzf3q7HR7wrMnK/d/irg7W4G7p/u1u6bcGGRHz/s1nKJtFo9z8G322RJC+yvYNF1h9yZ+5Xz14XujtQh/k/hZmr03TfEggj3SP91fvVyVKZ1RaPeNL1CPyULn/eq7NrFvD/rHX5vu14V/wn0irsgdt7f7VWLfWLi8kxJI33fm+auKUDpiz03VPFlvHJiJ93+6tcvqHi64vGliSJk3fxf3qr2PkM2X/u1pr9n8lG2L/stXI4WNuZHM32oXbd9lcrqmoXy78fP81dxqF1aRq7uV+aua1C6s5vnDrsatIpjujznVNcv45HOW/wB2sK88ZNuTzYN7/dZq6PXJIGmcD5/7y1wmrWoaF5EDfN/drtppmMpIqX3ipG42fOv3vmrmrrVopuU27l+9T9Sh3SOFHz/xNurCvId0nybkf+KvShGx59SSL/2zdv4+Td8tTW8w8x3z/wB9VhTRuvTd/u09bp7Nk8wf+PV2RR5smdUtxu2H+61Wlk3c7vvfw1z9rqwkbBGz/gVbdqySN/t/3q1SscsmacMhVUBP3mq6swk3on/fVZ8chXj+ChWHzfO33qu5g9TY425Q/eWmLcFWwG+eqUd0NuP7v96nrcbpOXX/AHqu7M5I0Wb5sg/7Tf7tb+j6skLYi+41cuq7pHfP3mrY0+PayAD52rqi2ctSKPZ/AOtC8kx/dWu21RkbYX+fcv8AFXl/gXNrNkf99V6hC32i3+dFetWrnmtWkeT/ABG02S4WVw2xF+8tfLXjrda3jxj7n8S19keMtL+0Ry7B/wABr5X+LWl/Z7h5PL2J/drnkveOyk7njlxNtk4+5Q1wZI+G/ip80YbjLb2qoyiNcY/3q1ibvQ0LO4ZWz/tV6L8P5GbUoQT/AMCry+1kDb9+7/er0b4f3G28hT+Dd96u2nvc462x9JaPIjRvOgbfu/iq3JI828H/AHqytD1LybPZnft+6taFjHctI5b+78zV2niSWtiWOSVVidE2f7tacamTklk+b/vqq9qryN5Wxv7zNV35FjTBZHoESrJ5fGW+arEk0sfIfem35Vas+aby2THz01rpG/dndvoegF24vHb5Epnlysu9Cvy/erHkuJ1+THyM33qbHNIrfxIi/eqALs0zq2zf8jVLuLdBsSqsimZfnf51b+KnLIeo+Tb8tAA0zeZ1oVvLXH/j1NbG5yT96nNny32n/vqgBrZ2uU/u/eamKw3f391P3Bm/4DTljHlpkfPVjuV2bc2T/wChU2SP5sjd97bTpIzHyT/wGhbg7eNu+gZwsO9V2P8AxNULKZJOrP8A7tEM37zcP733amh+7kD/AL5riO+SBW/eIf8Aap10wk3lCz7vvLTf3i9fv06RSsOU/wCBVNyLFdmdlxihl8zYM/Nup82fL+QbPm3N/tUyPe2wk/w/eqhD9p+4Pn/3qJm3KmPnobLSf+hNT9u3o9UBCv3shPn3UNIWkc7/AOL5t1PVf329G/3qequ28kfLupWAh2vNv4pq/u2+433vvNViRhJxTJI93J++v96syw2lm5NReX5lOjzGzZLf7LVNGqMvX52WncoI/u4Ip23zO1DR7eNtEchVmTP3v4qoJB5Z25A2Uxt7f7FTRtubD/w0K3/2VO5jJEUiySNnf8/8NS+cdz5NLG275z/D/DSeZu6p92kRYesgXYf9qpWbsB95qqSK+3cBvqxuHlpn76/NVCGsw3YI+emL97rv/vVKzIzZ/vUNDu5z96rAazFWwj05fu5H36aqpHvH8bUbu+fvUpMoY2W5/jp65aPefv0Mvy9adCxaPkfOtZgPjUqvzBafIu7ZgfJ/FRG27ghaFV/MwfuU7mdgVuxpkchXt/us1PZhHJyfnpi7GVzu+9/epiHt8zYx/F81SxqnUn/vqolkMkeadwyoT8nzUFj/ACXZXIH+6zVF5bxtgGnLM+1wT96hcrJvO50/iWgoeyhthT/d3VFDMWZ942baeqleEP3WpkiiT+Pa9K5VgZj1I+63y0yNg0maftKq4BojU7nf/wAdpkNWDyw1QtI8fH/oVTM21X/2fvbmpkilo8n51oEM2mRnMhXe33ay9a0tLq3lGN/y1pLHuZ//AGaobiMty5rnnqdlNs8F1bS3h1aVHTZ8/wB1lr1v4Y7IVRN/8X3qo+LNHSaF7hAvm/xf7VXfhzC/2xMjei/wtXlVon0+Ek2j6F+Ftqtx4yskxu+avvPQ7cx2qIP4Vr4k+A9mLrx9ZE7nRWr7m09hHDtr5LF/xLH1FP4C7uPSrdupWq6t3qxGx3VzxM5FqIgHk0k3zHgUzJ70FiRXUY21uN3FRUTNluaSVyY6jVty5zWUpM1sWN+3mmG4IbmoGz2rE1bXPscb5H3annKUbmrq2qpaw/6yvPde8eSLvjtQzy1n6hqV5rlxgFkTdTI9Ps9P/e3JXfu+Zt1Cnd2R0RpqO5X021u9akee/wB2z+FWrb8mKzh8tdqI1ef+LPjVo/hOR0jk811X/ln81eH+Kv2mrvUJJY7MfxfLuatVBsr2UpK59Iaprml6S3724VE/2mryzxh8bNM0/fbxne+75dteCw654k8dak8cc8jo33vm+Va7X4c/DuJvH2nnX0juNPXd5qs33vlrppYeM3yik1TV5HOeNPixd3W+WKNkRf4tvy14vq3xoENxvkuGTcu5q/Rf40fCjwZo/wAAvEGp6Vp0Nx5cHmpNH95f71fkB4ujFxfXHlf6pXbburvhgYKPNJHJLGKXwHbat8aJbqR8H5G+XdurHuPis+7ehZty/Mu6vNPm8zDv91qfeRqqpsah4aC2MfrM3uelWvxM8xnRz3+bc1aEPjCK6b59qfL8zV5PHCfL3/8Aj1W7ffHI7K7I9ZOkl0NY1Wepx3EUyuR/eqwqxXFvjP8AEv3a4fRbqdlYpIzov3t1bcetGNcOaxlTOynU7nRR6SZF43Pupk1jJC3P3P4qt+H/ABFHMzo5XYv8VekWvg+PxNYvPb/wr/DXBUfKrs9CDTPMreMMqA/w12HhH/j4QA/xfN81UdQ8OvYt84ar3heHbfIr/wB6uaFRT2Oqx9S/C2zE01uWH8NfTvh2zEMKCOvB/gjYrNbo5PzqNq19EaTbny/kP3as8Ws9ToLNGkG0ffq7HA67t33qpWbeXJgGrbSSq2Qd9OxzXK16oYNXFa1D8z11GoXEkcjkVyusXH33c1jPQ6IanD69iFvvV5v4ok3K+C2/+H5q9A8STHa5rzTxNIfJdkNYXOo8f8ZX3ltLuP3l+avHdcuhNdOf/Qa9K8fZaTgNv/3q8l1ZtrOn/jtejQ1Oaq7GJeTP5zlxVRl3Ll/v1NdMG4xVf95u617UFc8qo2RXGdqDO+s66VFbOfkrQk9KqzNu4/u1sc8mZjSHa/P/AH1VKRvetCb5mcf+O1mSSeZJvC7NtWRctwsdqE/3q3LO8O3Ga563kaPqa0lYs2//AMeqWrmik0d3putPaxoB/wB9VtQ+LPL3+fLsRq86/tiOxt8b65TUvFRkmZstsrJwTN1Ox7s3jyONkWM/Pu+9WxovxGit5neW4/3Vr5nXxJcScB9iL8ytXUeAdPuPGHiS0svN2JNL8zf3VreNBS3Q/bHvsnxmjhXECM+5vvUzVviZrkNmlyLeaKKT5VbZ8tP8YfBfw/4B8M/2y+pTXHlsv+jq/wB6vOviN+0kniCxtNL0/R1tbS1i8gNI/wA3+9WkMJSavYSxSauhmtfGi7jm2S3Mi/3ttZV18Wnb5Eu5Nn97dXkOral9uuHkJ+dlqLRZIoZHe4DbP7tbewprZHNLFz7npbfFAxyOUkb/AHmqlffER7pkHn/J/s15zqFxuupTHuTc3y1FyvffurN0YrZGTxEnuz0L/hLHuGf5V/4FU39sRSSdPn2/3q8/huDGuz+OrtrJJI3NHIiXWb3O4hmjk+58/wDu0TQ+Z1G9/wDarmrW6ddgy1XY9WkZuT8m75qLGblct/ZXhbILfdrY0/VDDwSqPu+as+OYTcn79K0JX94j/wC8taGL1OxW4DLgHf8A7VPXEipzsrmtN1Iw8OW2f7VdBHeJJtIH8NK5JYZl3YzRGw8xxhqqSXB8xx/e+9UqyIsnB/i+aqWpEjbt/mVEB+et7SbV2ZCX+dawbP5pEGfvfxV1ulrFHsKje/8Aerqhqc1Q77wXGI26/ItesWNmbyFPLDfN/FXk/heYfugD/FXrWi30kjID9xfu7a7Ernk1Cl4i0Uwxud+/av3a+VPjdo7rHLP8uzdX2Lq1qbi1cndXgHxi0M/2bcARLv8AmasqiNKM9T4svIysjyA/IrVUkj8zfI5+792ug1CxNrIgx/tM1ZVxHt6H52b+KlFHdIqR529PvV33w1jH2hJHP3W/75rh1U7sY/3a734Z2/2q48tw2xm/hrtpnHW2Pe/DcLtvuPm2MvpXVQzGGPrWF4f8xo/LG5K6O4h+ywopff8A3lrqieNL4iWzkdmc5+erckMkjYQfOtUbWYqr/J/wKtO1ugy8/fqyCJofLXLurv8A3dtUpl8uTovzfxVpSWoaZy52JupjW9v5b+W7O/8AtUPUCpJmbZg/99VA0ht2cff3VLJ5jdE/76aja8f39u+oAiXM3Ut97+7UqqGjxj/x6oppkZdg3f7TUzzdqvy1VYgGX5X/AN6j5JI5R/eX5WameZub5z96nxsPvkb6ksjZXjkx/DU+7zOf7q0cM3zj/a20iyBfkPz/APAaq4EVwx6n+Kq8i+Z0H3j96rzfN1T7v96qjZ+/n5N1S9Sjgvs8jcZ3vToZCyoP++qFYrs5/wCBURsVbH95q5T0CXb98mnSNuZEzSN80znfTNwkkz996zuSMkzJJuyqItPjXa3zmmSLubfs+en+XJuQIN7/AHaZBJ522TIO9F/hqOOYScudn/AaGXbJl/v/AOzUu5GXP977q07lkW47d7fP823bUkOer/xUjQny8j+9/FUsK+60XJsMuId2woV+781ReWd2XZv96rbK8bZxVdm7/wCzSKGNIm1Mn/vqiG4Tb0/3aZJCNrnDf8C/hohWPoDsf+KgC22FXOf++qrqoXvUv7ub5A/3f4qbtdt4FO47jlmC8f8AoVPWT7+T96q8amReR87feqWOFJFwf4f71UZvUI87sH/gVTfe4xUUkgZsZqVZAzId1ArBuK8Y+SncSLz89RKokk4enspVsA0Ceg6RUjbIH3vvU2GQ+Zv+/wDLTPqnz1Z5b5wKdyCFWDSJn+996ntDt5zv+aoY/m4J+838VW1xucEf99UXKIfJ3M4I+Sm+SI+Q7fKv8VOkY+cmN3yrQ2Ghz/BtpFj+euasMvyo6H/eqorbVxinrJ2y1Bm1YY0xbkje6insu758fxUyaMdSW/4DUy/d5bf8rVQgt4wy4HyPTmb9512JUULDc+T/ABfK1Mkyyvx/urQUSQt5fDne9JJJ99w9CyBmyf7tRTKVZz/AzUrgMW8XzNjvv+b7tSrMG+cj+L7tV5IR85QfP/FU23avNRcssed3I+81O85Fbp8lRQt8rh/k+apFz0x87ferRaikRsySb0x97+KnyMF4bdsajiRcgVKzblQGgzGKyNxj/gVF1b7YeR/u1JH919w2bqSPG7GW2VlI7KZzXiS3Edjgn5v4aPB8aW8zyF23t92neJP9ZEmxvmq94dt9rZx8/wDDXlYg+nwSvE+mv2X7X7V4meXZ93+Kvsix3V8tfsu6eIWuJAPn+7X1La5WOvjMU71W+x9XFe4l2LqyfvKtq1ZkOfMxV6Fj89c8SZIv8N3qKRttMR9vWgtls1vcwUSKT5mqvJN5a0+4Yr1NYmqaklrC7u+z/eas5G8UTahqnlx8ffridW1qNubiT5KxfFXjry22Jud/9mvN9U1TUNaZ0O5Pm+Ws27HVGlpc63xF8SLDR48xPvf+7Xg/xC+Nmo3CyxxS7EZq7uPwWdWZxKW31yXir4MlpNkX719u7dRF6nRFQifMniLxVqGoXksrzyO7N96n+FZPtl9F5+5/MbndXrGrfBeS3jT93vlkb+Gq9v8ACeTR/wB7sb5f4v7tdiqJKx0OUWrJnrXgvw7FpOj5s4/NeRfvbfm3Voa94Hu7rTZbnzJEl2bvlrkvBfiq78JzRJcbpbRW+ZWr3Xw7468OeJLXy/MW3fb8yyfLXRSqyTvE8avSle6V0fI+oftK+KvB/hrVfA18WuNKulaJ/M+9tavlLXoUuJneMb03fLu/ir7I/am8F6ZcXH2zTkjeVVZWaNq+P7yE29w6Sfwttr3PrDnDU5JUtLpHH3FmY2cP+FMt7F5mrbuoRNI743pUS/dyBXO53J9k+wLHHbw5P92s/cWmfj7392rDRy3S4jRvvfNVnT9DuG/eOmz5v+BVnzIpQkjU0tRb2eNi76r3k25tn+197dV1bU7sH7/aq9xp77nwP++qylOJ0RiyrHdPDs2Sfeb7te2/An4nHR9et7S/+eymdYn3fwru+avJLHwre3mzEe92+7trs9D8G3sK28o+R9+1v96uOrKDVmehSuj6r+Lfgm3X/SbOFfskyebEy14/pun+TqyAn7z/AC177o90+tfBu0iufnu7VvKZv+A15Pa6eG1xI0Tf89eFSupuPRHpRb5T6V+DMZjsYmc/e+9X0BpMm6PBNeFfDW3+y2aIPkdVVa9o01ZGhTBrsueHU+I6W1jLSZq/tHrWRa+ZIuZGq2sj/NzV3M7EOpYZcg7643VozI2CK62+by15NcjrG9uQayqGsUcb4gh2rzXlXixjDC+BXqGuSHb8xryTxhMWWX71clzpieL+MpI2Z3O53ryfXpkkuHP8bfer1bxdIke8AN8v3a8o1hvMkcgrXr4fexy1jm7jDbyaZGo21Ykj3daa0fzcD71ezDQ8eoV5ljj5P8VUZpNq8Crdwu2TmqV1InzgFkrc5zMuJD85C/PWZN97B3VoNu9apXDepqibj42+VCU/i+WtBZPJjyR8lZkOF5NGoXj+ThKVijH8QawZJHjjk+SsLzvlw7tVi4tpNznNV9v/AKFVxRN2WrVhuQf3q7DwvdSWc2+J2ifd95W21x9qpZuTvroLFnj2f/FVstCbnp2reLtQ1bSUtri4a4ihXam5vurXjmtQusznH3m+Wur/ALYMK7PuVg6tiZc531SbRFjnWzuQEU5Ztq7Mf3vmpsildnH3f9qofmj3cr96quQ1csMwZc5+ehlf5KrKx29fnpVugq4A+f8AipE2LCtu6H/e21safas0fm7/APvqsqztXmkTYPk3fe3VtrcRwwoifcoJLCqitmqnmFvnQfJ/FtpkN08knT/dq3HGdz5PyVAEUepGHf8AO1bFnrSNs/j3fxViXVjtXGN7/wAVRxyNbs4PyPQB2izRzdT/AA1bt7qSSTj+GuRs7x424+f/AHq3rPVvmcmPZSsB0SsJG5f/APaqxCxaThF/3mrKhuvM6/f3VoW7bW+c7acSZHS6fIJGTj7tdhpc25UIFcPpsh8zCfIm2u20VSzI53fdrspo4aiPQPDcw3IXT+L5a9N8M6tFI2w/8BavN/D9r+78xzs/urXpWj+ZJHFmPYjfd213RR5VRnV+X9ojwPn3LXlvxU0t7jSbsH5nWvWrHzYbdAU+6tcv4s09LqzuBsV3ZKiSMYVLSPzv1qEfariN/n+dl21zt9Yld/H8NegfEjTZNL8TXcRj2IrttrkZMyb80loepzaXOdWM+YgO75q9g+Fekj55cbPLavMfs+2T/d+avY/hiytp7Z+/XRE46ruj03QY3kvHKFk+X71bd1Gdvzvv+b5qx9Dwu8H/AMerTm+7t/8AHq6InkyfvEsOVZ8HZurQjXdDwN71St2MbYHzVa8wrJgmtLiJppHaNM/w/eok3wqhSPe/96mNGIVySzv/AL1PWZPSmBUmukbh02Uxmlm+TH8P3qfdQmZun/AqZb27quXlb5f4aAC3heRUyf4fl3VJJbhVwT/wKqbSP/qw+/8A2lp7LcSR8ltm3722lcCVo4/M/wBuq6xn5S5+TdR5gVv7+2hpn7PUXAmWP75H/fTUxZDC2T/e+Whrjavz/PVdpAsiP/s/dZqLgW2kZlwX3v8Aw/7VRbgvVN/+zUKzH96Qd/zUKobeSfnVaZRwiqy/6wbPxo/vv/49TVjdV+c73ZqmZfl2fM+6uO56AkMnzIf71Pj/ANdkfcZv71QtGF5jDfd+aplZ+gHyUiRnmGPfvH8VP3CbkffpnmPH1+dGqRWEbZ/gb7tKwCNH3P8AFQrIuz729qI89Sal8sqvzhflb5drUyiJpCsmAd/y+lSrlecUN91CaGyy8/3aBWGTZX5t/wB6nxqPLwaibDSOAfu/LRuRmwU/ioEEi7t5+Z9v3V3VEsfnSZQfJ/FVq6hMbJj+KmRybeQNlQQN2iGNMf8AAqljkCybx/FS/wCuXLn/AMdqPj59n96qsWDfL+8I+7/DQzHqh/3qPMjbfvH8XzU1owvT+KtCBnmHdyF2bqsLiTeU/wC+aiktwy5NOVtsa7G+daoAjbb0FTbg0mzNQtHuk801P5YUpzQK4rZ6vTfMfc4P3KljZ9uP4Kp3SyLNxu+b71BJPGzfO6bXp3mbvv8A31X5lpvmdwPnoZSyuSaCR8ap8+T8m6k27V43fNUSt82c7/726rHmbetSaJjOFZBj5/4mprL5jYzs/iomk/iIpkPzNvx9371Tccix5fncn+Fqf5YkjQg/7396oYZBuyR/u0Mrt1NXcyBs/Jk7PmpvnJdLwWf/AGqtcNavv/u1X3JDtOz5FWmUH3uMfw0SKWjQU9m3Sb87NzVFt/dvzUgKi/L99vvU6RXkZAC26nLhmz70Mvzf6z+L5amwrjPL/eYL1MrHd9756Yy+YvFDNtXI+9/drSIiRZjHG8bn+KhmLSfu/npGkDN0+7T1/wDQvvUPQdiSNkaTy8Vct9PlvJHSMM7/AOzUOm24mkQYZ9zL81fRHww+GcTaW+qXcfybflVlrzcXiVQjeR7+W4J4mTb+FHyv4y0+40m4QTo29vu7q3fAsMcyoZDW7+0RJaR69FFEV3q33V/hql4Nsdtrb4O92Za8WrX543Z9TSwsaT5UfXf7Oejm102WXH3tvzV9ARttj5rzH4O6abPwnaZTY7D5q9GWTtXylSTlJtns9LF2FgzbxVtWHrVGNgtWjKp704mbVxZptq0xbvy1zUV1IAazL7UBGrgGquLlDVvEEdtG5J+avMvFHiJ7hncv97+GtPXrp7jd89cZqFmbpvnfftpNpnRGKM9lS6m80/xVp6e1ssPzxq8qtWetibfjO+rEOnyM3FZdbnRraxoR3gkZ+FTdTofL8vzJH31n3mk3cMPmFPkrmmuLuObaZWSncjlOourO2muJXwu/+Gqk2i2eoW+wxqkv96s1dSVV35/3qdJriR/vEdf93dV3Q+VmLrHgGOb92U2fxblrnP8AhBXkhuBCWTy/4q7C48TG4XB+/wD71Gl6gIbq48//AFUyba2jLzLbaPF/GHg/UGXyH3Sp/F/tV5Vq3whimZ3kjb/gLV9W6tcW00L73+eNvmry/wARYVXEZX+KqdaSdkylZ7o+epPhPBHvy7bKpTfD22teCm9G/hr2WbDLkj591cvqUZkZxj560jXl1YcqPPF8N2drNgQKvy7qimhiVd8aKj10c1jNJM7oN77aYvheab58fIzf3q09qZuCRyXk7pH43vWhZ6C6yI5j37v71dRZ+FUW4R5PufxV0Eemp0I+792sJVCOQqaLoMcPlOU2f8BrtdN0ONlwUWqWk2+5UAP3f4a9A0XRXuIfNETP/DXFOdzVKxp6Oxs/D72n8EjfMtY3h3QTda5F8mzc26umXT327N1dF4X0H/SEcx/Pt+9WEV71zRyaVj0Pwra/ZYYgBXoen3UsewCuP0W3MapXUWtwIZEJO+uxanDJHUWcjybA+6tBlPl4rMt7h5thHyVoR/MvJqzGxn6hGVXOfvVzWpXB24NdRqillwlcZrm+Hea5J3RtFHFeIpD5bmvH/F0zyM/O9K9S8RXny15L4qZ9srn+9WcUb2PJPFUhZnOyvKtYUedya9N8USPI0oTdt/2q811hf33P/Aa9ehocVZmJJ95+f4qik3rvzViZRuc5qvcLuZN717UNTxqhRmbcv8T1SmUSL8x2VduI/J/291Vm+VnylbHOZzKe23ZVGZR1rWmVNvFUpISu/J+9TuK5U3Ju5+eoby386P8A4F8tW1hLL/u0zy/l5H/AqLjMj+zR3+aqzWYjZ8Dft+98tb02V3iqkkfmf7G6ruBmQxlW4C1ehk3N85/4DQ1v5jZBpu0rwTVXFYtMpkb7ivQ1mJF2EfP/AHarrMYW4O/d975alhuivz4ouMZJpMcjcJ/D/FVW60Ebd+zf/u1oLcbm8w1Ya4DR4c/OtFx2OZm0Ux7OP96lXQ0Zc4/hrXZvMZc1MrbtgAq7i5UZP2Hy9mwfNT/se75Afk3fNWh9n3L/AH6Z9ndVc0XMnGxFb2/77I/76q3Hbnbx/e+anQwmPgf3fm3VbZRtx/H/AHqLmdh62IurXYSv3ao3WmpI2fl/u1pw/L23/wB6iSE/IX+/975auxJhSW5jmzmpY2dZNua1WsXmZABvSrEfh8ySZI/3q0UWyXJIpWs27YX/AOA10FrJuVCfv/7VS2Pg2e48qRB8m3+GvQ/D/wAF9R1C3SdEZ9vzfd3VooN7GbqRXU5rSZNvau48OzO2z5t+3+Gq994HudHZ/NTZt+9urd8J6fG1wgd/k/ibbXVTpnHUkrXR3vh9Z7hfMfbs/wCmlex+F9PSTTftu/ftX7tcj4d8O6U1mmZW3yfdrq/DvhcrefPeSJbr/tV2cqPDqT5paHQWMfnfO+75qr65pqSWr7B8+371bENqY1wH3pRdKZFdAP4eazkiLs+F/j54ZEPiB5DH5XmV4vNpotZP3h+TbX1h+0Xo6fJOY2+9t3bfvV81atYj0+792sT0oO8TlJo/3mYyqf3mavUPhrhun8Q+9XnUeOkkfzq3zV6H8N7wwzPH8uz+GtYmVTY9dtVeNndH+9/FTLjP8bt/tVNHvVkYn+H+GnSRiZnD11RPKktbFi1YyKhzv3fxVd3bY3aqFvC6tsT+796rsLSNHiSL561sIfu85cs/z0Lb/cwfn/i+aoWby5On8VP8w7XB++1Mlu4+SN4+fM+791aqSeZIznfVhf75k2U9oY2bgr/vUPURXWGP+A7PmqXzDuc7/wCL7tV5G2s4I+61MWR2k61A7izKVZiSv3qhkYbc/wAa1LNmRv7+771NX/V5+5tqShkkhZXwf4v4qYs3Z/7392nsr7sk/eb5d1Cqnr/F/FQUM3eWz81Y03Xo9NbJt1llX+9VW4j86NHz86/N92sm6hl8xzn59tBrFGB96T5zU6sV5P3/ALq1V8wNvADP/danRxs28kt8v95q5DpJuY5E5X5qZGpW4Rzt/iWpVXaufv01o/tC/OP+BVAArfu+jf8AfNMkUt2/+xqWRtvGd+2mtiZnIP8ADWlibkPO7L1eWQVXjyy4/wC+ad5x6hd9UWncGYr82KeqpI2T9/b96omVlbjd8395ql2lW3k7/mqHoMZDGkjYO773zNRu2s4z/D/FS7f3iH7m6neZu5YfdqCXoRMz95Ffd/tVY2jy8VUZRu6/eqWPCt8jfN/DWljEGjf5Dn5KbJIFjfNWJJN3B/8AHaZt8zeAaLFXGR4beTtf+9Stv3ZzTFyrYSpWxuyT/vVdhhu//ZpiwnqfuUNGJOfM+f8AvK1P5jjQ76YrEsOVV8/cal3DoPuVW8z/APaaplXvmgkcsnmK7jb8v8VRNI7NnH8NDZ7ijaNuz+KrAesZZXJ3fLTGUsvWnrsk5p/8NQSM3fK5pk1xt5zT1h+XJf5/4aY0ZbYHFZ2LWhEzecvP96rUMfltlz8jVFHDtXeP4aljzt5P/AaRQeWF35HybvlqZsydvvL97dTlby+f++aiVjtQVZBK2I12E/JTZlSZnx89DfezimL/AH8/xfdqgBcq3TfupWUMroDVjcjNvIX5flqtJvkbgUrADSBWcY+ZaZIw3Uu6Xc+87/8AgNS7T0osKwyRS0aYPz0bSu//AHqF+WP+KmQ/ewf71aDJP+AmrUMYkXr/AA1DIobgbU2r/DQqvtQ/3aiRUWdr8PdD/tTxBaW5Pzs33a+oPiB4gs/Avg1LbzFi2xbW3NXzr8DZh/wm1kX++rfxVY/am8XPq2pPo9vL+9Vvn+avksxbnWjG+h+iZRFLD3W583+IPEFz4k8VXF5cbtjSsqKzfw7q9w+GMP8AaF9ZIBvTcteFWOjytqyRh2f5v71fVvwF0GKbVLIbPnj+8tcFedo6HqRg73PsDwja/Y9Jt4/9it1cdhVKxjMMKIP4Vq/F92vnnq7mxMuWam3Em1uTTJP3faqkjGRsmquxWGTXUi7+WrK1CbcrVpyLubNZ95CZKLsZz91D5i81g31rtbNdnNCFj5FYV1G0m/8A3qk2WhzMy7VyRUVvfCGTNad5ZmRcCsG6tXXkD5KCjqF1JJLXy3++1YVxpcEjZFVGujHHjNHmXDfOHqxXM3VLFLeN81wmqTPG3Vv96u41aO5uG8wDelc1eafuk/eI2+puaLU59dQkkh8s7t+771Sx30s0OJJG3rW3HocbcYbfTpvDqR/OPv0czLOVuGmuJNpdvvVmX2lvcLj7ldxH4f3Rv/f/ALzU2TT08vGPnpOTZR5ZceHZVjzv/irEk0GSS4fKfxf99V6rNYja+/56zWtQs2AlWpNFnnUPhn95vx/F81aLaLFbxv8AJv8A96uuksxJxis28hEbOKvnFY4+40/a2MbPm+WmfZdvAb+L5q6OazN1Nx86bq6Dw/4Lea8Qzxs+5l+792s22yTM8I+GZ7iTzPL/AHW7+Ja9NsdN+xx7MNsrY03Rxp6ogH8P92tD7PuV+FrJ6kmLHaiSTOP+A11Hh23Fv1/iqva2YbqK2LG1dW4/9BprQh6nRafiT7lbdrHuk5+/WPpsci8GuotbX94ldMTnkaFvJ8uAa0IZHX7tVLez8uTJNaa4WPIFaESK98xaPJ+TdXKa5jy3I+/XTX0xZelcjqFx8z7xWM1cuJ5v4mi8xnryLxNIFWUGvYPFjBWc/wCzXinjC8Cs+0/PWUVqdNtDyLxZeFpHAFeZX0zyM5Jr0TxRmS6fJ2P/ABVwGqR7d+BXqUTz6yMqRjufNMk+v+9ups2drn+OoWk/eYcrXsw0PGqEUnzc/M+2qUynzN+WT/arQk+9uP8A47VSZT3/AIq2OcpN82/P8TVX8ssz/wAdWdo3ZpJPl4xQQVFj27Dn/doaF92DVjb8qj7+1t1PaPb3b5qAM+S3PT5Xdvu1XaF4+Hb+KtVo/L5qKSHzI8D5P71BZnrb7v8AYoW1O3P8dWmtQrY+/wD3Wp8a+Z85/wC+adwM1rMsvP36Rrf5cAb/AJq21h3LnFH2f7/7taLjsYkduWbDirC2u5s/7VbH2MbnQj/gVRSW/l/3qXMy7GP9lPmcCrH2P7m8/JWqse5f4f8AZ3U9bPcuQP8AgVHMxmJ9nC7Mbt7N96ntHu+TH8P3q2/svnb8hkpklgm3Of8AvmndmckZawlVT/a+Zt1KsO7r/drW+yiNnH8bLRHZq02MfdarTuc8kZ6qfLcAU6NfZn/2q010mSRnFbdr4bRYUf8AvferpiYSZn6bp8jNzt+X+Ku18P8Ahc6gvRXdqr6b4fe4k8uONt7fxNXe+G9DubOZCfk3f7P3q76cFe5yVZ2iafhXwaLdkg/1r7q+gPBvh+OG1iSSBk3L93bXE+DdFHnJKa9w8P2McjRGU7Nq/NXsU6ceU+WxOIk5Wizgvid8M4v7Dlu5Yl3qm7aq18+2+bW62eXs21936xpNvrWjyxsFlRk+61fK/i7wPcaT4kcyxt9nb+6lQ6dpHRha94OMnsTeG7oSQpvOx69V0ua3uLVfIPyfcavP9J0ExxpsG/8A3Vrq9B025s5HCRsibvutRY55SXMdhb/6tE/9BpzKW5Pyf7NV4/NjjzlasRyFv4Pl/vNWUkI8Y/aC0tJNHeQBvlr5B1BRMzxyf8B+avvP4laP/aXh29JX+D5a+JPFFr9nupfk/i+WuXrY76Ldjz+8sz9oQIW/2vmrb8LsbG6iTP8AurTLiGTqU3/N96ul03wfdzaamqQRM8UbbWatomkj1HT5DJao5K9P71XY4/Mkxmua0FZPsvmF/wCKtq1WRrhyp/76rpizhmrG1Hbv5fEnz1ct7oSRxI4/3qqQzJHyfkf+9UvmIzby+/5au5zXJrhUkbp/vVUmjHzlPv8A91mp/wBq9t+5aZHv25yv+1Uk3ImkZev92hZBu4Hyf3qdJndz86fxKzUSMN2Mf8BqrjFkUfI4Hz7fmqvHIW+8KtSeZuwE37v71V2Xcv8AFRcqwySTcvHyUcycH56bJlWTI/3aZ5jrsI+WpLHzQlWQu/ybvu0bo4+CP/HaY2ZPvu3+7/tVF5m6TYfv1IErR7o+v3f9qqs1qZOp37vmqVW+ZEP/AAKhow3Ak+Td91qDY4mH5uc7/m+7UzY3IP71Q7Qq7w/3f4dtPWQbkOf4vmrlasaj/MLcH+981Ech67PvUL80mP7zUfek2Z+f/ZqbDuDSbWwU+9Qq+XvOaFXb1+dGpzMPLcA7K0ECsWZzUTMY/n2t833ttSwsGb56Vm7nd/tLuqh3GNtboWf5qY2Fk5P3WqWNQrfJ9xqfIyts3j59tZSKGNt8zeP4mo4ZXH8H96mxsZI/n/vfNTmb5tmKgBqwndsBX/eo2nv9+nzN5K5CNv8A7zNUseJI3JH8NbLQh6ldssu8U6aQr3+9T2hO3ADPUU0Z3bx871RAMxXj+P79O+dlziiZfMXI3J8tNjbbJk7qksdIx3bD/d+aopG+4N60xoysz/8As1TR2qMuJKdxtXCOaORsA1ajbsP4fu1VghFuzjG/dUsPyx5f5/8Aeai5Nh+0M3Xe7fdokjHmZpOGbIHz0sce5n3mmSEeJORu+X/ZpJN6t9/5P7tN2+WzgPv/AN2pV2SLyaBWImY7utSr8y/OW30+Nh5dMXO7I+f+7SsIf5m7q9RKxZv7m1v4adJhuRtT5vmpu4KtIdywqn5P/Qqeq7m5FQsz7cg7HxT1WTb1+83zU7EXJZLcs2R/3zVfyx6fOzf3qlWQevz7aay/NkP977tMoI2+XpTWuN2/jZ833qd935iKdtEkPJ/i+7VWKGrJ83zijduXfUP3WcfwK3yrUzf6lDmpAY3zc/c2/wANN3Nuzimfd/2/71OVtqvz96gkm8w7nAPz1YhY+Xh3+f8A2arrJu3vSKp3I4qZFnY/DnVE0vxJaSPJ5W5vmZv4a5zxVeN4i8ZahqEnzp822qljebb6IZ+8+35WrT8RWr2+pShCvlN91q+Ux/8AEufpOSPmoWRhaPpohukmIX5m3V9T/sx6aZLyW7cfI33a+ctBt/MuNsiN/d3V9kfs96L9j0V5SPvfxV4OInofQTgkrntFqp3Yq7DhetVbX3qVvm4FeacoXDFuAar7dvJq35fy5pm3c1AFSRTVVs7tprVaP5utMaNV5Ip2KuYtxGW61iXFvtmz/tV1F0338Vj3mFbmkVc5+6hRWds/8BrKuo1k31talGJFzGfn71nrapJC7n760FHPyaeLhuKsLpcscf7sM+2n+S0dw4R/k/vVt2N0fL3kfd+9Vg9DlJowrbJBVK6t0k5Cf99V0WpQxXUm8Cs+a1EnND0HcwvLEP3/APvqq82ZJK27yzG3g1R+yhuSaiRdylIu1az5owzdK1ZPlas+6bazlDUGhm3FqGXP+1WJcWv77rW7NdbVasqaN7hnP3H3VVx3Mq6Xy2yB2rMXTZby4xH/AHvu10q6aZmxXQaH4dMMnmyqvzUwuYuk+EUVszj/AGvlrrdP08wyJhPu/datBo/LVAPv1oafHtVMiqsRcfHGdvP36dHZhlyB89WG+aTkVp2cIpNXEZUNuVbJRvvf3a3bG1+Xj+Knx2pXkVdhUxripsK5dtdPO5HBrbtd7c7az7NTWxZsF6j560WhnIlaaT/7KnrebV+d6ivLxNuB9+slpHbfWlyOUt32obt4zXKahcD5y5q9dTMvOa5/UpHk6fP81ZSaNYxOU8TXHmRyk14f4uj3TOcb69m17/Uyh91ePeLJN0jkfJ8v8VKCuzZ6Kx5F4mw1w7Y+6vzVwWqMJGf5vkr0PxAu7fgf8Crz/Urd1mc5/wB2vXpKx59Y5+4+9/c+b71UZPmbfWnefNIlZ8y+XJya9GLPEqDFk8xuP4fvU1v3ndX+ajaVkzTv9WvXfXTc5Cq0e3oKhZd3f/gVXpvuuT/dqvJ+8WqsBAsg3cf3aSRnVtnzU7dtXcP++qbIp20wBm2/79O4biSmrjd9+pY1HXfUljGj7p9xaiaPauSPvVdjUbev/wBlQ1v5nI/hqHoOxVhYrv8A96rsa7d5dKrrH5bOcf8AfVTLnzNnzfd+XdSuUWoY02pzvdmp/wBh3M+P4v4qZuG7n/gTVoW6ptcD+JqLlGZHY7WRKtrbose0f3qlkh3SbA/8VP8AL285/wCBVIFRrcLw4/4FTfs43OCf4au7Ttz9+meWGXB+/u+aquD1IljO7IH8P8VW7e3gXlU+dvvNTGX5f7/y1KrffX/ZrSJjJGtDHGuxAnyf3mrYs2/eIny/e+auchmO7Ofk/u1saexmV9h+dmruptHBUizvNJ+z7kA2p5jferubW3tW2O7qj7flWvMtLtZG8pnl3u3/AH0tegaXpo8tCJd/+9Xq02jzqydrHpvhnT5fJ82I70X+9XqHhvzI1QXHz/7VeVeGb6WPYn2hURv4f71egaPqknmID8n+9XrRelj5StF856rpMccy7D/wKtdfD2m6tJuuIFfb0rjbG+dV3tKyf7Nb1l4gLybVRvu/exSmrrQ51JrYh13wRp0ETtBbxxP/AAsorh77Q7zSVeX5Zk/u16bcX8c8eD87f7VUJLVLjfJJIv8AsrWVrbmybZ5ysM9wuXHlVNDi3jxLWxq1vLJdZ/g/hqjJDAy75Tv2/wANYyOmOquYXibN5pssYHyMu1v92vhr4paa+n+JLiIj+JtlfdupLuV1Cfer5K/aE00w608qxK/zfe/2a5HpI9Cj2PGrP95w43/N8zV718MZorjRYtMKq6M3zfLXz00hVuNuzd96u48G+JJNLbzYn2vu2/NWl0dfLzHpHiDQU0W+eOMfI3zLWfZqWbkL/vVq6lrh1yxiuHHzr8rVlQq6t0+Rq0jJHHWi47l1Yw0mHDf7NPZtrYX5/l+7Tfuqm/56m+0MvQfJ/wCPV0HmSI1Y7Xc/J/dohYycH79MWQTcFG2bql2jqPvt/tVZI9mdWdD9z+9TZmG7JPz1D5j9Wdkp7M6tvqDSwxZB/GW+9/E1DMI24+fd91afNiRsf+hUzll4+RKHoUPZvOj3H7+3/vmq7fwEFU/2Wp7fL/sJu+9TJFC8437akdxn3ly703yx5ifu/kb+KmLlVwR/FT9x6b/m+b71O5S1GtG68OG2bfl+anLldlPZV253feqFZvmx9ykanFL/AKzl/wDx2rEeVXeKrw/NyRs/2qsKu35D/wCO1zyNQZi3H935qG3ySeYBsXH8VMaTcuMNT1Z5FQ5/76qACSQLHkhqFY7XG9f9ndTpFPl8ihl3LgD+H71O4DdwXk/PTlk/if8AiprSBeXejadycb0brVDsG542wTTmX5UP/j1NaQr0qXcOv8eKCgjX99kGmNlu/wDFT2wy9Pnb71PDbm35b/a3VNgIdwmV0c7/APep6sVXBRtlP2hvnA+eoVZ2XALbKoh6AtwV/dgN/vNTWaWT5M/xfxVLIvzI+Pu/w0z6j52/ioIBZtszj77/AMVTx/vGc/cT+61JD7n5/wC9UXMm/BoLG3FvuuomB+RlqSNTI0oA+7/Fuot1LNnNHCyeW4bey/NuoAftdd+RQsYaTr/wKiPC9Rs3CnKvnclN7/xfNQA1o/Lm3H7jf3ad+88vGP8A4qmrmSRAD/3y1H3v73+9QA5mEbbcfdams3zOCPn/AN6pZFPl+YKpSSIrfP8A8CqiCxG3mK6ALRGrx81DDcfNxU33m60CsP3GRcH/AIDTNvr9zd81Ssp7UxW3ckfJSsJ6hu+/VhflhySz/L/dqJtirnH8VPViu9P4KZNhi4b5/uf71PkbauzP8XzUM3zYqGb/AFe/P+9VlE3O3n56Z93hz/DTPn3cGpmw2z73y/e3UAQSSDzncBfm21JG3bO/5qZIoZuH+T/ZoVdyof8Ax6oAfHHt6U/zPmydtMVv3mD/AHqN3bP6UDsPjjEnP96nbisf+x937tEbbVxRIw8vDldlTI3ijPtZnW+Rv/Za65vP1C1TfFv8v7m2uUjj/fcH+Kvov4P6bp+seE7uKWJZbuNtqs33q+YzOPLDnsfcZDP3nHueY6TYma8i4+83NfbfwpsfsfhO0AH3l+avnGHwfIuvW6eVs2y/Mu2vrPwbp4s9Jt4v7qV8hUqc2x9liNIm7HCzQ/7dRbfL5IrSWHbHiovJLNzWdjzrlKOQydKm53YqdrcR9Kmt4Qvz1dguVPJ3NUVxCW+WtXaN1Q7dzZxV2C5gTRnbjPz1mXEfyuD89dLdRhW+cferNuI0Xe5+eoasWnc4+aH94+8/7tY9xI0e8ZrotY2bfkDferldQvHjbmszVK4y3bdv5rQtWFvvz9xqwmuNsnmIdn+9V21vO+f+A1oncGrkt5DukytV2jCx7Xq3JcJuz/31T7yaOS3yg/4FTEc/eKd3BrPmkK/79aF0xbn+KsS8mk8zfj5Kl6FFSRn+0OGqrefK2f71aUkYXr/31WfJH50n8VRI0uZU0Jkm4+7/ABVYt9N/eb87/l+7WxHZpDGuT96iOEtMiD+Ks07q5Q+1sY125FaFxlV4pnk7W6VKy7l/3a0iQNWMyNWlGu1s1SjjO7ArVt129f7tbLUCxHhm5Hz1sQwovSseGMyXCf71dBbxp676gCa1Y9MVYWMt1ojj8tl/2q0LWONpPmNOxBLY27+X0q3t8v5al84W8aYqLzDM2SPnpElSb5mzVdm2x1oTR/LyKyrpiq9ag0ijMvpD3Nc/qF1tX5TWrqUgVvv1xupXR+c/w0uprFGJ4kuNsbgV5L4kkf5/467/AMQTP5b5Pz15vq0hkjfKV000Ekee68x28j7v96uCvlMjOf71d7rn+ucVxt821nzXrUo3PMrM5a8X5c7PozVSuP3i9fn/ANqtu8UNHyPnrJuI91dq0PHqIzZv3bZJ/wCA1CrBZOv3qszLuZyPv/7VQxsVj+fb8rVqcskWOJOW+5UW3y//ALKkjYKz4/vUszO33KdySpN7f8Cpn/LPkf8Aj1Pmh3ct/wCO1F5Ybne3+zVFg3zR/wDxNOWT95zUW7avP8X8VDN9zPyVQFv5JODVjj7wNVFXdyPnqwvv9+snqWDeh3UR/XdT5PmZCKc0Z2/IV+9UAEbDzME7H2/NVi3YR8l/+A1BtDdB8+35mpzfKuc/PtoKNCNireYPnqVVPUffWqULFt+//wBCq20m1nJO/wCWgBVUt3/ipjL2ep2XauaPJDbWO6qsBXZj5mD/AA/xUKu1kBP3vu1ZZdq4/g/hp02OpC1oJq4Rtu5C7/4a2NPuGt5N/wArp/tVk26nzMAfxfN81Xo8eZ0rVSsYSijsNP1aPdnDI/8AdrqNJ8QRt8iSfw/KzNXl9rdP5mQWq7a3xt5kcv8AOv3a76VZo4KtO57Lp+rCGaLL/wDfNei6P4u8zZvPyL93/ar59sfE3nN1au18L+JBJdRR4bYzf3vu17FKrc8DEUFI+ldD8UG+jR5JPu/w111vqn2yNHT7/wDvV4jpt5btHvEu/wCWumsfFkkapHF8+3+GulyTPFlS5T0ibVJF/wBYd7/w1LHqEfl5B+Zvvbq4e11yS+ZHlPztW7a6lDIuHZd/+9SbuRZ3NG8uN0f7sb/9pqwZLeRmy5/3fmqxcXjNI4MiolV2uh5iB3/4FWEjpWisPkj/AHL/AO7XzV+0Vp5WFJR9/wCb5q+kprjcuE+5Xi/7QFiLjQ33j52/i/u1yS3ud1J2Z8dSR/fGfvfxVb0XUPLk8sfc3bWaquqf6PI6Eb03fw1k6bcCG+RUT+L5lWsnO56sNJHuvh++dtHdD/301bdvcCG3QMV37f4q5fwvj7HglnT725q6WNomXGzf/wACrek7nLi1rcNwZfMH8VXVby1yRVVcydDsSpVaPq+191dtzxZIY0g3OUK0eZt6De7U/wA7bI/C/wDfNRNcHvTJLEcYb7332qFmLNyn3aI2KyJ/49U0jbuP/ZqCyFWHqr/3abJ5rLynyrTl2bn3yfxUTR7fuP8A71ADdwXqN+6hlDLvL7P9moY8r0NPZj1NSTcOFbP3/wC981RcScl9j/7K1YWPcrj+NqhaPy95V977dtBtENvyoQaa2Jmzhql3fcCff20zzCrZ/wBr+7QaROFVtq42b/8AZqVZB5eRuqJc7v4v9qrDYj/4F/DXPI6bDI1P8fyf71PWM9ctTpFKqmP4m/iprSFo0/8AQqzuRYI4xuzhnT/a/hqxuG7+58v3qr7QrIT/AMCo2uvOFf8A4FTLSuDMF5xv3L825qFbar5+R6du2rgjfuoX5uv3/wDaoHyjW+bkU5ZPlx/HUW7+4fn3fdqRss3JXf8A7NO5JJu3Nzu/76pqrujz/H/tUjK+3/7KhZHVuf4qoCZW2w/P8tQxyFW3x7v9paeq+TJglfm/2qjkUySfO6791APUssyTLn+997a1RfdbGN/+1TI1G58/c/h20MvzcD71QQSW7Ou8gUjN82GH3vvU/cbfgfjRzufeN60AMjXvmpZMyMhz/u1Xkk3L/ut/FT45PuPnfVgWFZNuCPvUWq7dhT/0KhVlkV+Vf/gVMh3xtj/vqgBVU27cDZ/eak2v3NCyDdyd6N/ep64be7n/AIDj71Owrj1YKr4NV7rT0vo8of3v8W2nKvmM/Hz7v71G0bvkfZV2JM+zsZ4+ZAzp935qvLsbgj56Pnk3gv8A8Bp0cgX/AG/mqRN3JmX5dyfI+6hf3nAT71MmZJI4iV2Ov+196jywrfuz89VYm4+SMbX+9/wGofcFn+X+KrC3W2PYT89RNsXqaZViLzDt61KzFl4P/wBlRtSRnwNn92mqu7kP93/aoGS7T2C7P71G4Q9fndvvU6Nd3H39tNXLbxj/AIC1ADtwjZ3x8m77tV1YxsiOW2feoX/bHzr/ABUrY3I/95agVh0amTfytPXLb/8Aequu5Vdy/wB5flqXywy0DDy90yH7/wDep7Quq4Ib/eojZ16mpbj95H99tlTI3iVVVNyfO2/+Kvb/ANn/AFAw68lvn/j4X5a8XjUM2HG/dXp3wVmez8XaeyI37t9zK1eRmFNToyTPo8qrOFdW6n0PNpMkniaJCF+/Xu2jx+XGikfw15Pbzf2h44yPmTdXsVns8tQBX58ldn39ebaSNDaNq03aN3SnL6UbT6VpY84hlBbtTdpkXirax7utCqO1acocyIViJ5o2qvWrCxknih4i56VpysXOZWoKGbPzVlXy/u66Ka13HmsK+hkhZ8j5P96s5RNYtHJXkPmNmua1qz74rsrqHc3BrH1C3EkbhxWDVjrizgtp7jf/AHaGuvLXf81aDW5jkfIqo1mZpH2D5N3zUjQpf2xt+Ry3/Aq0NP1RL5tmdn/s1Zmoaem3fhvlaq8Nv5Mm8HY+75adw5ToLq1Tc5J/3q5e+kMkjoo31oTX0rK6OWfd/E1VZlRo+rO9TJisV1kdVw4oVQzYpm6SNkGfrVu1mRlyR8/+1/FUjKjXBaTy8Vd8nyW3g/dq3DpsdwvmUyaF42cY+SlYB8amaPfUqr5lNtYT5KL9z5ql8vbJmmtAHwrtk+Yb604VDbHx/wCO1nL83Wta1yseM1ZY63YtcdK04ZCzYrPt8tJlK1bOFmkyfv8A8VK+tiWrF5Y5GrYs7N9uSKNLtRcSZHz/ADVtfZTHWyi2rmMjP8vzPl/jo8sx1oSQhfmqrcSblziocbARSN8r5rE1CT5XArQuJvl61g6gxb+9WUjaKMe8YMzkVyusRptzXS3DFt/G+uc1aEtwaVjc4fXI/Mjcj53rzfVN6rKRXpHiDMauMb6818QMdzgmuumKSPPPEUgWZzmuPuG8yRwT96um8RSdnHz/AMO2uRvJPm5P+9Xs0Tya6aKtxGG6vv21k322NuN29v8AZrTbHnJj+L73zVFdR+ZXUeTI5+RSq5O6oVjXd9xfmrQvISvBHz1V2leu3/eqrHLJEPl7Vcmhsbafyzdf/sqasZ7rv/3f4aZmVJGK78p/wKoZI9zZytWLphu43VX2ndnDf8BoLBo224++/wDFTWb7mRUvPUn+L7tRbTIzvVgSwybWQEfeqZZC3BH8Xy1UkYq3TfuqWPezZz/3y1TYssLIeualkkDfx1BuG773yf7tJI25uP71FgJlbzOhp3DNjY3zfxVFG3ltj/0KrH3lc/cpDuEbDcnP8P8AEtWIc7nAqvtbbj+7VviNcgfd+6zUrGhajm3LyPn/ANqplmCyY/vfeqjzt3/f5+7T1kKq+Dvf/apgWJJHVqfu3LsQfO38VQtcBeCfm2/3qGuDt/ufL95asdidcbkf+P8Aiqz5hkbis9pDJM+fv0/7QF/26m5MkW4bjayc1oeZ9ojR/uPu+9XPxzOzOPuJ96rUMki/dk3/AN6t4SaOKaudHa3AXv8Axfw11Gl3Escm5T91f4a4S1mkVkJK/d/irprO+HkoA/8Avc16NOoeZVhc9S8P61KzbJDI/wAm7duruNPujIqS/N/tLXiun6h5LIyH/gW6vQNB8WR2uxJTuSvTjM8WpRZ6VDqwWHOK3bHVI2+dB8+37zV5ausTtdb4trxbq3V1T93/AK1kdq05jmdOx6KupJdLyf4asLMjdXrjdNvo9qN5/wA7VpNfJ98bt/8AvVnJkcrOrt/KVd7/AD15v8aIf7S8M3bhPK2rXW2eqeYqDDVhfEi3Enhu7OfkZGrCoawVpHwV4gaT7RKDt+V/7tc/G3l3SSfwN/DXQa5bmTVJQD9523bq5+6wsiCQMlc1j2UrantvgW8N1oeX+R1bbtrplVF3kFn2t8zKtec/Dm6LW+wy/Jt+Wu+t7gxryd6t/dauukrHLiXcurnzMRH5N3zbqfJDIvzYpyyRsqOm1N38NTNMPuZ/3q7DyZFSSQrG5YVXbey/Orb6tyQibgv/AMBpnl7mxlv96nczHK3ltkx/w/3qkkkSTZsP8VM8vud2z+Fmp0mIV5fem6mA2ZXZeNu9aFV9zglfm/u0LInd6GmSPkD/AMdoehNw2hlz/BUMkm75B86LQ0jtsEZantbnrn/gNSIljt5Pv7/vVFI27zsD5v4ajhuJen3E/iWp/L8xd7H52qik7FRWMbIcU9t7fL/s7VZm+9TtqbX/APiqi3BpECne+6g1izj1+ZetPbLR5P32qouPkKKyPVuNdrZG5/8AgVcbdzuBmeRXB+5u+9up1uok6btlJMqbeS3+81Rx/uZMZ/hqbAStD5m8kfdX+KmqwbgHZ/u0SZb5t7fd+b5qPM3Ls+ZE/i3VVgJdpbf97/eqvIp3I/8Aep/mFeR/wH5qZ5m7gvvbdSLCP+Ncb3/vUNHu3tJu3/3Vp6xlZOU/3qcrbWcndsoMnqRRs6rk/J/d3U9d7K75+9TtvmRoXG+m7Rtfadnzfdp3AljbufuUvC78j+Kk8kqvDL/vUMw3by3+9SAfHJt/uvTGbc2JHX7vyrUrN8uT89RMqdcVBNwZt2zj5P4mp7Y2oA6pTFba2M1Ju+bpv/vVYiGRh8/yb93+1TIWK/PJ8n/Aqcy7ZMD+Knxw+r/8BqwHqx2/I6/7XzUxZnXe4+fd975qf5Y25D/+O0eYjNnYvzLQKw7zA3V/noXMewkVFuCyJkfxVbkXbsyP92qJBWLRu+KYy9gaPvddtMm+Zefv7qsAaP5UP3OPvVNHGi8j+7/E1MX5etSN83Q7Pm+9UEjPMMn30+7Uu7uDUMkadN7PT9w3J/BQTYZxJvqJsR7yTUsyvHJ/u/dqVYfOXDn7zVZRXhYMzkVNuHXH3qZ5e3eCfu0+NvLZPmX5aAIVkdmfB/8AHqmVtrb3Hzr/ABUjY+QDa6bfm+WmyMI24C/MtQUN3H58btlM4++fubalVvO2Y3J/vNT/ACwrbx8lAFfd3I/76qWFRIv/AAGhmK8/99UxV2t130APjb0f56l3Bv8AgS0R/Kv397t/EtPZgrf3/wDdqZG0R8fyqh/9Cr034Hw+Z4mtC6fxfNXli4aTALbP7tex/A2E/wBuIf7u6vKx7SoSufQZUr14n0r4LtQ3ip3r2O1jryf4br9o1i4c/P8ANXrsKle1fARR95WetiyqfNk1JszUUbFmyanGSK6InDIbIhzxT1FTJFTvL5raKMnJEOC3an1Pj5smgordRVWI5ihIpY81hahH+8YH566KZSjcVi6lnzsoKykjppyOfuLHbu/2qx9Qs3Zc11c0fmbAR/wKszUIfLXBH/AqwlE7Ys4S6s9rZ+/WbNH5cmMV1F9Ht34rBvIf42rOR0J3MLUFLK4A+9/s1lMxVsGtqaZoZsGquqQhlyB/49WBoZ7MNvNReSW5qWPa0eHFXY7MKqP/AHqVybGJJavJJ/cp8MO5tj/99Vt3Fiiw+YD/AN9Vnx25a4R/4FphY0Le3e3t8bt/8VOZTI2QP/Hat7g3FV2/dzcBqdhFebenSrFqqSff+/tqJpPmpytujz9+qLH3UZ6pVu1mEkOao+cjNguvzN92m3F4YeDSasVys3dNuPLuPnH3q27eQXEmEP3mrhl1YLwm3/e3V2PgWE6leKf4F+9VQV5ahOLSud/4bt/s9q+4fxVbupgq5zvqK8vItPs8ZWufvNY8z7ldtjkUW3c1ZrwbcE1n3F9u+TNZU18Wbdu+f+KpbFXmkyayaubcpYm+ZeTWbcQnbmtpYfMbkVXurXarn5v9qsZRLWhy9xCnSsLVLcbXx9//AGq6W8hC78Vz99IGjfd/wGsmmjWJwXiK3DWbqCr/APAa8q16z8tXJ3I9etawokk2E76898RWImjcfLvX+HdW1M0seH+JITu6/wDjtcfeNt35G+vTfEWnv/3y1eb6lbv5jhxs+avVozOLEQMqS4G7A+SpY5OxqvIu2T/0HdT4WLNg7t/96vTTufO1Y2K+oLu5zWJeZVfk/wC+q6Wa385etZV5ZnzMv8m7/arWxxyZj+YfM4H3fvbaGkj8zfvb7vzMzUs0Mi7j82yq38OSaLCHzfd4P/At1V2mdeh/8ep7SbVUCq8zbfnNFgJYZD6U9stJ1/76qjHNu4x/49VhWO3P/j1Fh2JmYsvH8P8As1LbqVXk7+f4qi3GRdmfut96nRt+8wf/AEGkUTMo+dcUc7etMZtrcbv+BU/bu2Ep/F96gCXibj/vlttWIVKrn+9VdVO7n5/9nbUy7/k+77UDsTqyeZgn/wAeqb2/gqCNg3Oz/vqlkZ/vCoNB7N820bfmb5Wp/mbdgz/vK1V42Pl80cyfNj/ep3Ac0hk4I37abHN8vzimMxXeDu/u0Llo3J3fe+akWW47jzFy42f7tSyNtb7n8P3mqpHlYX5+enySf7dBEiVf3jYX7/8AdqZc9j/FUMfy8g/8Cp6yBtn8b/wtVxOaSNC1k+bl99adrMbfof4qx4WMf3/ufxVoWsx3Jkt/u12Qlbqcc43Ois9QaPZ5jfe966bR9SST53k3/wCy1cjCyMqSH7m6tbS2kZnQbf8AvquqMzgnTuehWOoFl4f5F/u10FrqUbL8/wB//erzq1uD5fL7/wDdrYhvnWTf8z10RmccoHpum6gGV/u1u2twJFwwX/vqvONP1Jmb7jf99V1un3QkjyhZ91acyOWUDpbeZFmxn/dpnjqTd4Xuwm75UZt1Z8NwWuECD733mqx40kMPhW9f7zrE27dUy+EygvfsfBGvTNDrVwgOz5221n6l+82Plv8Aeq74qt/M8QXEn3Nz/dpt9HHDHb4l835f79YRZ7nLdXOi+HOoCNtn97+81eoSTboUOze+77y14f4Tuhb6sgJX5m/vV7bZyFrdOd+7726uymebX0Na3aNVwn8S1Y8zczknf8tUbGNIVc/M+7+Fvu1b3MvX7tdZ5ch+4fOf/ZqPM3N/rKZIxkVzT4VPl4f+KgzCaTcvJ+f+GnNMknyO6/71RNGFXB+T5v71RN97ADf7NUBYkxGuc/J/eWmbRddN33qfHG7Lg7f+BLSszxx8H5N1EiBjRvH85OzdSbdzfId7tQzfNk7nSpWUqrnK/drO47ETRlfkqJldWT/d+7Usijbz/D/dpjKWkQgfw/e/u1RRXbMnJ/i/2qmWTcyAD733vmpm35tn/oTVFI25un+81UBx8auq/IF3r/FViNdrcVDu3SdN+77tTKx6Af71cR6NyVW2x8j/AL5WiRSq5J30zzi3R9vzf3aJGLLyfurSuMiaT99vk/h+6u2jaZG5+Rae3zMmC3/fVMbPc/eqrgPVtvemNJu3+Z8lMX5vuCn7TtclN9IsfuHyZRnqFpirOQ7fN/C1P2leT8/+9TZNnyZ3b933qDKRLDhvvj/gLU5pPL4A/wDHqIf3kn9+nrhd5I37vvUrkEu775z8n8NRSMfv/Kny/wB2mRs+7BLOlPWHa3P3P7tMBjSBvvff/wB6mtIi8kVYbDK5x92mMqM2S/8Au07ARNlmeQFv93dTGaTq7/8AfLVKzD5xu/4E1C/KvJ31RA3b5i/3Nv8AtU6Nh/tJTZMtwfkelt5ArYJ+fd83y0FlxWfy3y+/+78tRf8AAjRHIW6D+L+7TmjdlwP4qABVLdRvT/0Knr5kjb81XVv4CW+Wnq25f/iqoglXDcuWoaMMu8J8n+9Ve43w/OZPkqVZJY48bP8Ax6rAmj/eK+z5NtMVtvXdvWmW8jrD8w2OzU/cZGwDUAHmbmyQv/AqYze/yU+TDRpIPv8A+1UW794m8fJ/eoFYsL83GKczblT72zb8tV2xu609mX5CKsYNhm2EtR5fmM/z/wDAt1Dfe6fe+9TNp6f8CoAe0iNH87/Ov95qG+baCWf7tRNjbydj7vmqVZAvST+L5aViR+4N0+5Qqho+T96meYJPlx/FQzH5/wCD5trbaLAPb5VwS3zUyPDN5ZT56Fk/eId/z7qGY+Y7g7/92s3oaJXJeV6/8Cok+XnKvu/urTZJnXoKdGoXYS+zctQ9DoiT2sZaRS4+TdXunwHs0a6uJT8+1fvbvu14YqusmPm+avoj4I2Jh0O7nJ3vIvzba8TNJJUJH0mTU3Kumuh738K13XVxIP4mr1pF715Z8KIfKGM/ePNerL9yviIan2mIXLKxLGvtUoYZ5pq/NTlUSNya6YnnSZYAOalVCWpijnIqYc810ROWTGY55oYECn8lqJMheK0IuVJl5rI1CMrzWxJ87VDcRBkrOSOqDsYUbBuCPvVn6k3k8H50rWvU8n5l/vVk6lsul2Z2VzyR3RZy99DtbeB8lZVzH+7bittoXhZ0c1mXS7ZHI+5WEjqicveWJkjd8b6z41LK8Un/AAHdXUTRlZOB8lZ91Zo0ySJtR/4qyeptc5q4t9vyJ/epljdfvPKNdBJppZfnRfNb7rLT9P0sQ73eP5/7zVNiipu86Fk/75aqUcb7tpG962riNGkcAbKiWHbI8ifxVRNyltK8E1DcXA28VbuG3LzWPNJ5bc1Ny0rj2m8tuaqTasLdnH93+7WZeX0kfPy/7NY9xffvEdzVHRCnc6C41SNZEcv861lah4oCzZL70rlNS1oxzOMsny8Vyt9qLySIfM/4Ey0PU7I0Fa56RY65/a13bwJuTc+1dte4eF7o+H7PAX97INteKfC3RXkZLqWP/aVmr2COMzdvnq4aGVWKbsXr7WJ7qTMkjf8AfVVJLx5JOC1DQv5j1YtbHzGyR/FWvMzlaS2LWnq81dBp9q+7gVV0/T9snSus0zTd4U4rWK5jmlNQ3IIbP5sUXtvGsLgj611sWjRiLd95qy9XsV8th92tfZHFDExnKyPM9ajG3gf+O157q0cvmO/zfNXqGtW+6Tyy1cJq0PzP/B+FclRHq0zz/Ut7c/N838VcJ4gY9C+/dXoeuW4VnOa4rVrMTM2X3/3flrCO502PN9ct0ZXOfnWvL9aUtI5Hz/NXsGqWL7pTj5P7y15p4itdrPs+R69Ki9TmrR0OFvFVWyd29f8AaqvGzrvP96rWoR7ZOtUvM2tkvXrU5Hz9aLL1vMZNmHbZ/FVqazS6hyD89Z8MwbnNadrcD+42z/arsizyJpo5+80N1V8bn2/+PVjzWLq2Cjf9816AzRydaqSabHI2R8n+6tMyueeXFq8PPzPWbdNtXh2r0i68NyXEjhI2rn9W8G3cceUj+enYu6OMjugrcGrfnCRuf/Hqz7y3NnM6S/wt/dp1vJuXAC/981LVjQ1o87tpqxyzYAV/+BVUhZ/k4bY3+1VuOR45HITf/wACrMAWQNsB/wDQquwqFjdM/wDs1VI13cOP/HascfJ/stQBNHJt+cVY+9vJ++rVXVvlz/dqWNi3U7KDSw+OEN/Hs/vLQ25VyC29Wp25NvX56a3udn+1U2GMjy33z8n+zUvG3Ht97dTY9+7cD/DTGbc3JpAPZi3Zk3fe20xW2q7j5N1DMGp+75ef73zUASqo++B/DTI/mXGaGy0b8UNIPnCH/gVKxAcLwD/vbqmhbc3T/wAequuF6vvq1D8uz/2WtImckW1mC9RvqxDcM1xgBX+X+Jqr7ty5x/wJqfDGPvELvatVoc0jYt7j++WT8flrVs7oN/sVz8OPL5Hz7v71XbVgsiO+7/vqt4tnNJHYafMJGwJPvfwtW3JMVVMv/wABWuSsZBu3E7K6C1uBJ8p+b+781bRmcc43Nq1uH+/83zf3q6XSdSkj4H3P71chDcBm+Y/981tWtx6Mv+0tbczOOSO9sb6SSROa2/FV1G3hO9eT+GFtu5vvVyWj3CeYmGrS8eXyR+EbgndvVPmaqck4mCi+Y+JfFF4JtUu8bfmfdWEsxZduf/HqseILwTatcFNv32+b+9WZ5h3cBd9YxZ76XumroN0Le+TzA3lb/wC9Xuek3n2q1iZN1eBQ/wCsSRx/FXsXgO6eazSOVF/2dtd9Nnj4lWO4j+bZ/cb+JqsNIfuE/wDAqz4ZkWTGf+A7qvbpJOgX/eauu55Ehm7zF4Tfu+9Vi3mC/IfkRf8AaqoyluSfn3fKq1b8z5nYj5KozsPmkRupb/vqodw8zeX+f+GplYsvAZ/9rbTN0jL/AKtk/wCulUJ6g0xk3Y3Uxt7b0G7Zu+7UzSfLztSomkCrkH+GggZysmHH3vutTtw9G2f7LU3cjfwfP/eZqJlDLjP3qyNIodu28Z/3VoWTcrnP3qrxyIy+Xj/gVHCzYzQMXzl87GPkZf4qZteSTYPk+b7zUyRU2vh9/wDeXbQsjM2P9b825qsVjjIcLJ8m5/8AgNXN38AH3qhjjCx8De6/xbac39zLJ/Ft21ySOwey+W2wf3qPuzPz96iPLLyn/fVL5f8AndUGpJHH5zf7e771Nj3N975NrfL8tHLNvD0xpCvPmN/3zQBLtfbwN+3/AGqFz6/O396ol2eY7+Y3zL95lqWRZIZnJP8ADVlXCSMtC6Pt3tVdY9zYI/3t1SNIWZCPv05mG1zn58/eoIauHlpDz/eqVm2r/c/4FTWXbv5/76WmSKG5z96oIsS7tq787/m+amTXSK3yjem371N8ltvWhvuoM/8AfNUncoseYVbJHyfwtTJGeNk+TfUSt+82n/gLbqJJh5iAv/49WhNiVo3Zf4U+WhVdmxJ8/wDwGov3nlvv/vf3qlj+Zfm+f/aagQLcCFnBRn+aq67PtGc/LV6Rv3fCVUkXt/7NQK5Kvlt843fK396pWkCyIMM7tVWNtvBP/Av7tP3bV3J/raCSws33+P8AvqmR+XGvzH738SrQqvuw52J/u07nqpWqAGkDL1303bt2HG+pfOEkb4/h/wBmom8xlyRQWOkxuTBb/gVPVv75+7/FTd23+PfTmhb58n/eoAe2yTgPsT/epVVJI3Ehb5arKwVuTVpWG3OfvUrgUvMHmY/jUVKzfLs3fPTWt9vPm/8AfS0NGdzn/vrc1MgsQqe5X738VMmh2qheT+L/AL5pkbR+YgIb/aqfzh0CL96rFcjZj84f7n/oVRfIvCD/AIFtqzMwkXDP/wAB/u1DtG3OP+BbqBDFX/d+anNHtk4f5G/u0q/N3/2aGYN+7b/vqoKCOTy1fD70b7vy1L525XyV3tTNoXl5P92iRfLkzn/doepa0HxqZGz823/ZqWOMMqHFV4WaRn5/hqVWK/8Asq1lI6Il7T4xI2D/ABN92vp34U2ptfB+R99mr5k09fMuEH95vmr6t+HtqYfAsR2bNzNmvms4m1S0Ps+H4qVSTZ6n8JZy7Pv+/uavW4fu9a8H+E+oPHrksB+41e6wtXyUNT6bGK0yyOhqRWNRqtSRjdXTE8pksb81YT1qr5e6ZWq0h2nFdETnkOB56UpGRSDJ5pc84rQzKrfJI9QtJubgfWrEmetZ81x8zYpSRvEz9Szjispo0aTJ+StW4jLcg/71Z8i7pHQ/99VyyPRiY94oaRyfv/wtWLJGJFff8jtWxqSvb/If4v4qzPluGwTWUjpizHurWSFs/Nspn2cN1C1sNHJG2xz8m2oprM2sewfPWdjQzJofM2KPv1NbqY2/eLV1bcNscjY60yZTHG5xv3UWFcx7yFN3T+KqTL5bda2LiQNHuI+f+Kufvpiq7xWb0NFqUryb75PyVzmqXybcg1d1C4MiuSa5XULoxxvy3zfw1B0xRXvrx92DXM6tebl2Pu6Vevrza37x/wDerkte1KPa+Pv/AMNWtT0qMDP1LUC2zDtvVv71aXgXQ38TatFGRv8A9muLkunZeDXvPwN8PmOG3vSjIzfM26tlBs7anux0PXtB8OwWNukccSpt/urXRWum/NkJ96rGh2zTvgFa7ew8NqYt0g3f71bewla54eIrRpfEzkI9H8xuU/76WtO38NSdfvf7q11Q0iOGlMkdvx0qvZW3PNlieb4CnY6UkX30+etVMKcCqUmpRBvvLUf9oDdWiSRyS5p6s6SO9RE2s3zdqy9WRpjuB+Vaxp79CysT92pLnVQYWCfxD71auaasYwoOEuZHLatGm5yTXFaxjzODXYSW8kyvv+//ALVc1q1rt+f+7Xnzdj3KR5/rkJkXFcPqFuVVyA3+9XpGtKGV+F+7XA6gpZZRXOmkdlzzrxNJ5cLkfJXmWrL5m816X4oWPbsB/iry/XroQxuT9yuynJGU1c4jVf8AWNWHNiFsE1d1C88ybGF/Os24k8xvnP8AFXrU2zx6yHR3G2T/AGK0LW+O7gts/wBpaxWY/wB7/gVWLe4K8E/8CVq64tnlTgm7m7JIjd2d/rUtvJ5a4J31j/aNzYzVmOYybOf4aq7Od0rnWWN4nyEp8n+1XpfhnR9L8SWPl3G1Jdv+srxe3kMezEjPtb+9W9p+uXFmyGGdkdf7rV0U5xvdnNUoyasjj/jR4D/4R/WJcIzozferyniOT77f7Ne7eMNQn16FDPL5su37392vF9YsTp91sP32qZNc2hpCLUfeEtZPR2rWhkC85asKFtzOCa0oZN3Uq9ZlWNBZH65+9UyttXG3f/tVXab958obZtqxHJ32f8CoLsWI/wB4qEn/AHqcsgb/AG933abHluR9ynLsVuRv3fxVNxkzepP3aYvzbyT/ALtMjkDb+Pu1N87eUF+//FVAS/6vgfxNSrH8rvs2f8CqNYdq7yfn/wBlqfyzff2f8BqAK7Qlmzin/eX+8jfd+anRq7SdG3/xbqPkXeMfxUAPZT5b5Tf/AMCquzBd/Gz/AIFVibPTDf8AAqiXe3BH8PytVWIGQqfMfI+dqsRsF6/+PUiqWbn+997dUkambZkbHqyZFpcr9z79WFba2Mb/AO9uqJm3LjFPb7yOH/4FVnPIuw/M2M/981bjhO5CXXf/AA7qz4ZNvzA79tXY5vTds/2mrROxzyNaOTb1+f8A4FWlb3DtwD/wKsSO4H9+rdvdJ8++ruYSR0sN55mzln+X722ug0+6/d4D/O38Vcbp94rSdP8AgVdRpv3cg70atYs5JxsdlpN15MiKP+BVX+KV15fg27lfds2/Ltb7zVFpqnzEwNiNXP8Axo1Y2/hOWPevzfKtaPRGUFeVj5MvJCt5KSf4/wC9UXmPuwf4qLqZ2aY5+81RNjd03u1YRetj2rFqxzu2FN77v71eweA9QC28KYXZ/e3bq8f0+3eZXfZ92vS/Ad4IY/LIZ/7tehRZ4mM3sesQxiZkOKtrhY+ZP4qzrGYeSjncm5a0V9Af9qu9aniS+Ib/AMts/wB3+8tTrIJN4csj/wB2oW3ydqb5bs1O5BbVhJ0LfL97a1CsY22OWf5ahjwu9H/vf3qezP8AwO2z+GqJFkbzJOQ3/fVQ+Z++wdqU5m7n7+7+KiRfL2FE+eh6DSuRNCfnO/71PWM7dj/99UzzH6fM/wDwGnyTJH85Df3fl/vVBoQrjd0+7/tU/wCz+ZJkP5SUeYfuDa+35lZqlWR9v7tFfd/EtBA3+yx9/O/bTZIxHsLfO/zbtrVLMzqqJI/zbvmqsqmNncyL/wACoA5DyxtQZ3/N95vvUz7zOC/+9TuW4qZowy5Hz1yHcEONuf7vy0ybO7Gfl/vVKqpIvA/ipske3eSPvUFDI5Ay4AZKlbE0KHHzr/FuoVS0bofk/wBqhm2yfOd/+7QA37y5Kf8AAqdNcffL/P8AL95qGUsqHzGqJoyy4PzVYD/MjWNMOz7vvM1LIvmLn/x1qjhj+VCduz/dp80ZX/b2/wB6lcqxLHhuv8X3qr3H7zeY9vy/d21KrFfmJpsk22R8j7zVIWGc/Jk/N3qTmRnc1W3Fd4P8TU77zZJ/3floWhI9pN3OfnX+9RtCx5J30LGeuf8Avmn+Wd3z7tv96tLkku4twB8/+9T2VNvO6q7LtXKn/vpqGuDu/h/3qogfw3393/fVI0O350k+f+Hd81NbDL/F/vVNH/rEQfxL/FQKxWkh3QuSV3/+hVLHH+5TAVP+BVNNCizOAd6UyRR85/j/ANmqJDcG4I2P/eqTc8e/B+RelIuzb/sf7TUKrr8+aADdt4zvfFCs6yc/98rTlbbvym/d935ai4Zk/v8A8VSWP+9s3p/vVKynrv3/ADfxUzdtbo2+n8SbzjZQAyRg3T5P9qn7ZPM2Z/4FR5JVef71Ph+7l/v07AQyKZPkIVN396hdjb8f9809vlV0/wDHv7tV1kdZOv8AvUzNu5K0hVsnan+981NVR5aEH+Jtu6nLGZN/NE1ui7CC2z/ZqriCRdzbzQvzM4T7n8VC/Ltwaev7xXyfvNRcoGX5s0zzPm2At935af8AJ5nNRfIvU791SA5fmVBQyhY+n8NG14+fmfdT1kLLj+792gsYuJm4LVNGxkbZn7tVW3tIn3UqeNivz4/3vm+9UyNLmnpLP9oQfwM3zLtr7N8Dw+Z4B08j+5XxfZx7ps5ZHr7Y+Esn2zwDp4P31Tmvlc61pxPuOHmuaRU8GyPp/jBEc/eavoy0baqnNfOF4r6f4yt5PubmXa3/AAKvojTZPMsYnz95a+QpO+h9Zjves11NVDzzUu7B4NV4xxnNWU7V2LU8ORKvPWj7rYNAPcUM26tVoc71JQx6Cl29zTEz604rv/3q2uZjD8wqpcwg8gfPVoKc9aa/BqnqaxdmY00Z8zkfeqG6tR5f3K1pQDxVG4kZY3BHzLXPI7IyZy99bvMrgp86t8tZsMIa6lBGzatdU1uWZHH8X3qpXGnxyM4P36zkdcWjCmtSq5f/AIDTGj3N89ackJ28GmR2fnff/vVma3Mqb5VxINlVJG3NgVt3VuLj5H/h+7XP3SiNnIeoehS1M+8mLM/8H+9XM6pIJF4/9BreurjcrhxXKa1dbW4NYt3OmKMfVLoLuFcpeXQkbrvrT1SbzGd5Hrh9Y1Qq3lof4v71Kx304oz9c1LzJHjI+791q4/ULrzt7k/dWtPVrzzt5J+996uauJvvgVcUepSVi1pdr9uvokH391fXvwp8Puug2gxs+X5V/urXzF8MdPNxrEUpG/5tvzV9m+EYTZ2MSD+IV300Z4mdtD0Lw5oCWrxljnNdjOqW1vurktH1V0Cl+1J4n8Rk2u1Tt9WzXY6kUrnxmIpVq1ZXGa94njtWwGrg9S8feT96Tf8A7Nc54y8SJZxuXl+7/tV8tfHD41HRbW4SGXfLt+SuD2/tZcqPoMPgLx0R9Jal8cNH0uR/teqQxOv8LNVjRfj54f1T93HqNu+7+Jpdtfkh4u8ban4gvpZbm7kfc33d3y1hW/iC9s5M29wyfN/er1IYSLjq9Tza9oTcex+4ml+MNP1hv9HuY5f9191b0dxFMqAPX4teE/2gPF/hOZJbTVJnRfvRs9fVXwD/AG5L/UNat9M8SJvRm+Vt26s6mDlFXizGPvPQ/QO4ZIbd8bfu/wAVcNqzGRXBrbh1y31qxintpPOt5l3K1YWrMPLcZrxKrs7HXTOM1iYLvWuN1qP/AEdyBXS60r/aON3/AAKsK8jMlu+a5XK3U7UeU+I4y2/Pyf3q8o8UQllcE70r2rxFZnzJcD/gW2vLfE1s7SSjH8O5a6aMncieh45fW5hbA2/e/vVmTSH5yRv210fiDZCzliqV51r3jC2sW2Id7tX0FJXR4ddpM1Wm779m2ol1SONnd5Pu15vqXjS7mkcxnYnf5qxLjVp5m5kauyMTzJVD2u3162uP3aP8/wDvVsWt0JG4/i/2q+d4dSuI5EdJWT/davQPBvip2mSOeT5N/wB5mpyQ4O70PYobcrHViNXX/brT0Wz/ALQsYpIyz7l+9tqxfaSI4XJrzZV3GVkegqKauYN03nQvkV5r4shHnZ/j/vV6ReQlVdf9n71cF4qjG3pvrqpz5jnqUVHY5FWLcg/xVoW7FlyRv+aqSr9wEfdqxH93J+/W5wtWNWGQ7evz/wC9V6P7v/oNUVk3RpzVuHC9d2+gLF1W2tn+Db/FUit3So4Y3kjyBUywnzEOP4qVy7DFX+DHyNUsa/N0/wCArU0Nqdv/ALNUsdv8z4ouFhn2f5eKsxwll3f7P92kkzGuR877v4mobMbI4Gzd/CzVJFhFjMbOP9r5mqszKzZq1J83H+1822ovLDLn/wAeq1qFivN93OaZ5n98sibqmkULsx/FTGwzP8q71qyZIZCwkk4+T+7U0LOzZzv2/wB2q6qVkzirUOWkwR8jf7VTczeg+PO7J3fNUsfzSNQ0e3p8m6nx7t2BVxZjIsRq6t9//vqrCsV4xUW4R7Dnd/vNR5jtyXrW5hIu+cVXhtj/AMVWLeQsvB/i+7VJWPQ/xVoWvy96ozkjd02HdyT/ALy11GlqfMdB9z+9/erlNNuEjZCTvrrtFkLN/wAC/vV0ROGodFpcPlzZzsT+LdXlXx81J2hSDPyK2/722vZbFYvJ3ylv9la+cvj1qgm1ryI3bZ/Eq1pJEYf3pnkU037zOfvfeqWGGRl+T+9VdV/efxb93y7q6DS7UtG5H36ySsevILO3LR4k+/8A7K10fhm4SzvkTP8AwGsxbOSNXyPvfd+apdPmP9pf7dd1I8TEu7PY9N1Dzlwv3P8AeroLeb5UDoyblrgtLuNuzMjP/erttPxdKhI2Jt/irvTueLLe5P8Aak7BvvfdqVZpFZ5HC/8AfVC2qQ7yEb7tNZQzcffpmFx0mZJs71d6I8yd99QR5jm5Rvu/KympVUSScln2/wANWIYuZl2H5qGjMav/AN9feq75KfICW/vbaryTbuCio6/w0FDV3r/3z/DVe8aTy8J9/wD2mq2yj+Oq207sD7lQWEKny0zu+b726rayBePM+f8Ai+WqkkfyvndTV+XnO9/96ggdcXW7iMM77/mb+9Uf+sXpv+b/AHqnZg3ULVePZGuC/wAn/oNAHKbX8uVHLfL/AHqfDH82XGzb/CtNaP5cIfk/h+b7tSr93gVyHoBt3N8n8S0NC+7rsT+H/api7l+fNPZt3U/99NQBN5nyocfJ/eqOTO3Of/Haa33cY2fN8q05ctJk/cqwGx7+mfu075GjzjZL/C1Njztcjd8v92pWbcruagBkknmdB937vy0Nn+Msn97cfvUm3nP+1S8fd+agq4L9ymq3zPn+7Rt2t8j/AD/71EbHzEz/AMCoGM+9w6b3oVSvb/gTUMu3Z/H/AHmp7Yk+Qn/dqQBVeTeMr838TNQvy8fN8v3d1MkURtk09l28lGrS5m1YGyq5P/j1Qt/fB/ip8k3Yo1PkX5eU/wDHaq4nqOVg3LDbT2z9zNMX5e2/d/FS87utFyCXlm6fI1G3c3RvvURyf89P4Wpq4Zurf71UANIVbkfI1Sfwpvpu3b1Hyf3qG+Zt+WfbTuAMxZnXP+9TI8/cAoVd3X77NQ2FdOKRY/c8cmQn+8u6nfw9PkZqa2PMzu37vvU7zNyuR/u7adiBdpXn+Dd8tS7h5af+zURqduTu+b/aobfI28s3/fVMUhk2FXn/AL6qJZDIqHHy7v8AgVWpPmXYD/47VVf9XwaDMcqnbx9+omV49h/2vm3U9ZPMXBPzq1OaMtyT8lAD9wZfm/8AHqLfKxof+BUSRusb7Svzf3qikYyR5H3M/wANBRZ2iTknZ/FUCxp/v7VoVZFkQt/31QzH53zQA9l+VDjf/vUxm+bP92m+ZJt4H/fVSsw+/QVcZ5f2iRA+75qF8yOZwf8AgNPbzNz/ADUrKWXY4+8tKSLuaFjIfMyQ33a+x/gDdfaPBflk/d6V8X27OrcM1fWH7M+rJNptxZfx7fl3V81nEG6La6H12QztWce52vi7Zbtb3D/8s5a9n8Kz/aNHgcH7yV5B8RNPdtFfA3vu/wC+a7/4VXpu/DNoztufbXwlN+8fd4lc1M9Ci6Cp9uaqQsatRsW5r04nz8hdxWnc0HpQDmtiB6tTlJ65qDnvUgIxQS0LnmkJHTPWhTmmn5mqwsRSLt6fNVWb72auMccVTkYbuaUjeBWZT84/8eqB41UOxHz96utlulQpH97J+9WVjpi7GBdQ7oco2z5vu1DIp/1m/wC7W1foScY+Ss1oyvybPk/iaoasbJ3KU0nmb5Aa5zUsLvNdBNGiq+KwtSkDRuB8+2sJG8Tl9Sk3dXrj9Qk3SZT+L+Kuo1b0rjNakEMfyt/tVznbTOd1yby96b/4a801y4bzHc/8Brrdcvt245auA1i43SPkt8v3atanpU0ZM15IzYJ+9/FWfMwaTGaS4kO7Oak02P7VJ1/76q1odqdj0v4Pwj+0IvM/i+83/Aq+vdBh8uGI/wCz81fK/gO1+yrbyBF3+au5v9n5a+ovCMhuNNtwTvdfvVtFnBiJ6nYoyqmTXM+K77y4H5+St9v9V1/76rjfEkhWN81lVnaJwQXvHhXxS8RC3juBn5Nvyt/s18T/ABCvrjVr6WS4ff8A7P8Adr62+KkZuGlGW2Mu1q+afEXhGW8mlIRpdzVz0aijO7Z9nh0vZHz/AKtblZv79Yu3/SMP9yvdZvhXd6lwImR/9laiX9nnU5vmCSb2/wBmvoaeMp2s3qfN4zLpSm5xe54za28l1N5cA3v/AAr/AHq+j/g/8EXVotTvU/uyov8AdrX+Gv7M8lnqkV5ehpfLbdt+WvrLw/4D8uxQRwLs+78tZ4nGXjamzjpYZUneY/4T+MJdHWLTrmRnt2+VWb+GvWNWU+S75ridP+HJ3JIg/i/u16HNps0eloJN29Vrw56q7Kly83unnmpM8jYy1Y9022Pmt7UoTbzPkVg6gp8tzlq47mpw/ijZ+9+f7y15L4qYQ2tw+f4f71eoeJLgQq+8/wANeCfEDWtscpw3yq33q7sP8RjU2ueL/ETxM6yPbwFtjfebdXlWpfez82+uw1y3kurh5SfvN/FWJNpu6He4/wB2vpqWiPna+rOSuPmbmqn1rYvNJkab/Yamw6HJN0FdKdjzJQKkMfmcEb66XRbMtIgT5H/3abp+iyKvKV6F4J8N+dfW6GNfvVM2kdNKDR738I9Lkbw/F5/92ul17RRtdyP4flrY8J6bBpOkxRjbvaq/iq+ijtXG9flX5vmrwat3M9mPwnjWvYjZwP8AvqvN/FExaPn591dx4k1JPtDkfPXmWvXRvLp8/J/eavRoo5K7SM+He29CasN97g1UhUL/AHqtwr5nb567jyW7lqPPmdWrWt8/Of8A0KqEMZk71uWdmZI8ndSuaRJbe3Ppv/3a0Fh27MD5KsWdn8qOflrQ+xmOPzCN9Rc0sZqx/Nn+Cn+WN2JP+A1a8nb2p+07efv/AMNRcrlKKrt/3/4aiuJizdamuMrvA/vVWkVmZ2z96qM2rDY27v8AP8vzVCuPn5b5V/ip8ch28imspbv96tLmb0EbKrj+7UUa7WcAf+PU/wAw/PvoVRt5pkBt87rRGxXqPu/+PUeYW7f+O05V+VDigykTLIVb5zUqzHqKrx792Qd9WFk3Nz/D96quYyJvMLc5p0cgbj+7UUjJ6/J/DTrfLbMmrM5I0I2Pc1owsNqAln3VnL+8XI/hb5qtwyFZM5+9W0TGRt2cflyJx/vV2Gm/u1R0DJ/erlLeYTSJtDP/AHq63SVVlRAW/wCBV2QVzgqHQNdSR6XK7t8iqzbq+TfiJqD6h4gu3c7/AJ/lr6a8ZXz6f4Xu5Ci79lfKuqW899qTySDZ838NaSixYTSVzJjj3SdPnrsPDdi7Qo/8bL/DWR9ha3uEBH3q7/w3Yotn8iM/+61TGDOyrOxlTWZXh/8Ax5qzFtzb3iEnyk3f99V0euZW4iz9xv4ax5l/eZ2L/wB810wVjx6rbOzs1jjjSQj5Pl3Mtdro91ujwg835f4mrhPD832qzQAt/wACrqNPYwtg/PXXE8upvY6BWkbsyU9lEa5I+RvvVXt13NucrVtpCsezDVsc4edu+5u/76pkchXkn/gVCx/vM0rQyffAoAkaYx9fn/u1IyjzN+z56rSb2j/eFkpvmHzMuaCiWRQsn99/96nNyv8A6E1NkmMjZdKZMpaP5T/wGoAJFkZcR7d7f3mpkfyqhP8AD/eWjdt4Q/e/vU1WdflL/JTuBLHIGk5qKSMKyFH37lbdTPu8/wB773zUbju6f99NSA5fht53rsZvman7Rt6/eX71M8wKuAF+9QsO7+P+Guax6L0BV3R/7v8AtUzafkz/ABfxVMrDamBTvL3SZz87feosTceuZF6fe/vUKoVsE7KY2VbH+zQsm7YTTC4LnzP95v4qFUxs4cL/AMBpWWNvmJb5m+Xa1OhUNxlvu0mrjIo5D5mKl2r1P32oaNY5P9uhl+bNSWMaENI5H36PODNkin7v4zVdsySZz/D96gVwZS1C/L1Gz8aZ5b7k5oVgvUfeapGPky0eSKZ/D/f/ALtS0qqW4/75aqIIV3s2S9WFUqud+/d/do2/vEJNDKY+Bu2VVxWBvUUKv7zP/oVDSDzM09ZAzcfP/eWi4nqN58zFTbTuyDTdsbM75bfS7t3JrQmweZ8r/P8APTlz1JqLafMwRvqWT7uKChq793T5KdH83b/damq25ckfPQrbZPv07A9A8t92MfPuqXb/AH/++aY3+uyN2zd/FT2USK9XYgI/9YmT/u/7NPbKtiodr+Zs+bfT5Ms2R/FUkD2Xa2UPyVUbf1C/earjNujwNyOtQL97BP8A31QSEa9if+A0K3yp/f8A4lpq425L/db5aF27s5oAduPXOynr82/B/wB2mMx7f99ULmNsilYdw3SKyH5vlprY7fxU9lf97n+9toVTJ/t0wuJtRug/h+7R5aNI5/3fmprM7LwPrQrUDLCrt5z/AMCoWTc3+1/dpisW/wDsqGw0n3aTdy1qSxtubkf71fRH7Mdw6+JkjB+Rk+avne3k+ba4+f8Ahavff2ZZgviyIZ+dvl+avJzO7w0rH0mSaYhH0d40jEml3AP92nfBPUDNpvlk/d/hra8RaWJ7KX/drjfhG39n61d2xPyb2XbX5xTR+mTalTkme7R/NVqHPSs+3U9a0Fk+Wu6J87NWJ2zio/46fu3LTFX5qswQ4nFAOaaxIajdtarHYKaevFNd8rxTVkFO5SQ1ZDvfNRSN82aSdec01ssu2kaWGSSFmz/tUNhl3g0+TDR1F5h6Cg0WhUm3zN8n97ndT5PLXgD71St80nAqlcSLH+7qJG0TEvlCyOAP+BVy+ofvGcD+KurvvlXZn565TVv3a/7dc0mdlNHJatMPJcZ+euE1z95Hzud/7tdhq0ZVd3365e+kK781gd8NDzfXleHn/wBCrgNa+WRxnftavR/EmWaXH36861qHzOR9+rid0HY5+TczYx8ldB4d0l5NhAV9zVS0/T3a4TCb91elaDpIjWLA3uzc1RpKZu+EbMwyIMfxfLXufhnUDp8kRL/JIteeaToYjhyB8/8As111uztCmP4au7PPqT5ndnqUd19ot85+ZlrmtesXmVwP4lqvoutJZqnm7n/hrVmuo7r50felY1FzbEw0dzxXxV4PfUGlGP8Ax2uZtfhOkk2fL/3tq179NpouGzsqW10fyfnKf7tc6pSZ3vHyjGyPHIfhalvIi+Uv/fNaa/DmOHZ+72f7tex2uj/vnmO1/l+XdVhtNTzM4WuqFBL3mck8XN7s8vtfBYsVR8feras2S1hwRXV3liI45cHejVxl8pt94P8AwGrasZ8zludXo+pQSKmD/vVq6hcQSQsBXjUnjA6bdPAZdj/3dtdLoviZL6Pe8nzr97dWctrA4tO5V8WbFmxXnmtakY1cZ/3q7XxJfRyM75X5q8o8SX3zPsNcvKzc47xprEbK/wB13Va8A8basbz92Nz/AN6vVfGEzssox87V5LqVq81xjG+u6grMxqPSxwVxa7t/3qzpLEbsEfeWvRZvC7LG8gH3vmrFvtNeNnQBfvV70JJniVEca2kpMzhh8n+7U8eihdg+X/vmtWSHy2cfx/xUN+7/APZq3ucVkMt9PjXlQu+um0OYWMySfLWFHMI1pkmoGFeDs3VMkaRPYLPx9Jbx4J+Va5zxF8QhdcE7933q86m1iVo3AdkRqzJrg7a5lQTd2aupY0dW1qS4uPMDfe/2q5m43zSOS9WGz8gP/fNP8ksvNdkIpHFVqX3IbeNd2cVeVVXkj+KmRx7eSKuxqOpH3quRzXL1nGVZOPk/3a63T7Nm2ACuX0tg3I/hrs9Nk3bDispG8S/a2sarUzRlYeBRbsNvJ+epZI/LXrv3Vnc3Mq4+9zVfzD84B+ert1mRd/8AB/FVWRfm3gVJVipIytJ/6FVeZgquM/eqxM23ecVSm9cf8CatlqZyGc9WP8NMkk+Xg01mdec/w/xUxW2r/f3VRzyDb5jbw/8AF96hpi28ELvpn3uRRGv3yasxHrIfO6/e+9UqybpExu2f3qiX7vIp6ruk/wDQqVySWP5uif8Aj1WFXa2TuqJW+Xg1L/FlzTIJVjTuGehcq38X3vvUctJs/h/vZp+7a3P8NVcykWbeTbv5qeGb5s76pR/dyK0Ldf3eCN+77rVtEwnodFo6vcMjgb/+BV22kx+W3BXe1cToNuIWyC3zfxV3Gl5VeWWvQpnl1ixqH2a6WKC52vEzfMrVbX9nXTPFipd2ga33fM0atXNeIL7/AE7Zn7v+1Xtvwt8TWlrpLvcXC79vyrXfBJ7nLJygro+aviB8K38G3CP5DPFu2+Y1Y+j2JtbffGWr3/4/TC8t7VNi7N25a8S01htdCPut/FU8oe1lKN2c/wCIlfy/u/8AAq5pbqNl4Dfd+9XfapCLi1uMj5Nv96vPJLf7PvGf4tu2gzbudF4ZmfbLkfJ/e3V20amRVIdtlef+GbiOOTYQ29vu16BYyCbZg/w1vFnFNXNrT8SR7Cfnx/FV75NyDFYkMYjbLt92tOOQbc5/8drW5zWLTfLyP4vu1E3nr3/8episGjQ4o8zc2HLb/wD0Ki4WH8svNV2ZZGwT8/8AeoZSrZz/AN9VXhuPMm5X56LjLq/38fItDMyt/wDFUKxbeCF+b+HdS+SG3uSybv4am4ELfNz9yjhuam+zja5H8P8Aepi5jbH3/wC7TAcud2Mb/lqOSQx7yR8m2n7vLZD5mz+9SM25ckb/APZarLOZjhDK4P8A3zRHHtZ0z/u01VLNl3ZP722iZR5m/fvrkOySHcMyYO9GXihmK8ELQqhmRcU9l+5/tUGYKwZck/xVEy7uSP8AgVDNt4/76oZi0Of46VyxyttX+/T1YLUcmNqHLJ8v3aVfmk60XKH8yNv3/wDAaNwWN8GmeZtk2kU2RvvgLUlj9vyvhfvf3qhkUdz/ABfNT+WXJ/h/hoaMNG9SAyNS2w5/76pm4rvH+1UyqI+B/wCPUyRT5jjK/N/FQQMjZ5GcH/gNTbmXr92olU7v4t9SrJtb5jVACyPtcIP++qGY7eT/AL26mc7s530+Zi3yD7m2qsAKyNyQ3+9Tl+9lN1M3dj/47U0bH1WpFYeu3v8A8Co8stwahb943WnrJu35/hathD+FbmnSMGbOaJFHl4FRSfN1+SqAJpAzfc2f8C+9T4/u5/j/AIah2+Z82Kmj+ZUBoAdtLLuG7/dp+7ctM+dpMl/u0Qtt5z/F81Vcmw/cemP+BUySEx8g/db5aerJ89De3z7vvVIh+49kpnLLnG75qeylVx9zmhlG1EB+SgghWNFbg0bdvBFTLnbn/vpaGwrOMVViSpHnc5J2JUsP7ts/f/u01t7SJgVLtHc/99VIB5najn58j7392mbf33H93+9T2+Xof91qAGTN/Gits2/NQvzLT1xIu8bvmpnKr1oKHx5ZsgfIv92hmPnOc/xUzcd2P++qeuW7/PUlxHw4WTOf4vmr1j4G68mk+MLKTPyLKu5mryRl9K1tH1aTS7hJ432MrbvlauOvHnpuL6ns4Cr7KvGT2P0zubcX+m7kP3hurzDRY303xk4Pybpa3/gp41i8ZeC7STzN0yJ5b03xBob2+tPdov3X3bq/N503CTi+h+m06l013PU7NvkXP8VaAUMKxdNl861iYf3a14G4+9WsGeTVWpZVfloVqP4KFatDmGScc1EzeZSXLHymNEXzLnFO5SF3YamSY25p7YJqMnArQ0SI/wCHJNQxzHd071Nt3NsNMaERrWdyx0uOo/Gq8f7yTJqwvzL81N8sdRRcpENyp3rj71ZWpTeo2VrzuDzWHqXzSIT/AHqmTOiGxmXClpOPvVyWtSfM5Jrq7iRo2fA+9/FXM6xCIY3AO/c38Vc8jtpo4/VJt1vL/srXBX1wGV0T/vrdXca1C/2dwn39tcJfWZhjf/aaue53ROP1hxcSOa5W808zTY2b/wDdrstQj3fJ/tUaPoourjBG9d3LVXMzVySM3Q/C8UcO9w2/du216L4V0WNW+eP+Grek+Hx5e/G//ZrqNL0V41QkbN3WkYTq3NCx0seSmP4q0G0/avBqwtu8KoKsfw5NaWOfmMyO12th/nqKa3eOT5C33q0Nv7yi6U7d1Idy1perSW6pHJHvrW/tqCZdp+T5q5mPerZqaSYxr84rWO1gbudBb64I7ryB8+7+KtCa6EkeSfnrj4bhN3mj79Wm1J/s/BrURYutQKwuHeuf1SQSWrnNTXV95kiAt/vVy+uak8ceYy2xmrGTNIo4nxFam41DzM/Orfeqvb6xLp9u5EmyrN1dPJcOawdUX5XP/jtZrU6r6WM/WPGUis/myN/31XNXXiRLxWUSb/725q5/xhfGFX52fNXE2euStdbdrfN96tuVFHZ3lidSZyP/AB6udvtBFmznZ/F97bXqXg3TY9StULj+D+7Wf440k2du5qorlONu7seS3TJHG4Pz/wB6uJ1htsmQfkZq6bWpNtw5B+9XL6lJ5zf7bfer0qbZ59VWOfuMtvL1X8zd3p14x8zk1X3GRuvz13RPNkEkgqvcZ6Z+erEkJZuabJandk1Rk5NFGT1P36NvmLk1eVQq4P3/AO9TvLXb1qrGUpMz47cLsc09rc1oLH83T71G1WbA/wDHqZg3cpLCVbmrEMZ24x95qlZfl5NMZTt4+5UPUE7Fu1k8tnGfk311Gl3SbthOyuMjbaqb63tNuBtcuW31EkdEWdlHIGkQ1N9oDc/+O1jwzeZs+f7q1ajk2q5rI6IsJG3df+BVVuJD1J+7ViSQt0qjdfvFyT8/8NBoVZsfNw1V5JD0/vNViRflxvb5v4qqXWd3HzvVxMpFdmLRv/fqLcWVz/3zUv3l5X/gVMk+XkVqc8hqsduR99aduLNTeWZCDUsanrigzsP3buop0cibeN1NWM7c5/h+9TlY/c/vUEj2bv8Acp8a/fR91M+9xn56fH8vX+GrJepYaQsr7zRC25s5/wCAtUKs7b2A31Yjw330qzCSLEMfzVpxr5apmqUMfy8f3q0rdQy7HO/+7urWJy1GdBpLfLk/3q7C1+WHr/DXL6bbj5SB937tdNHIFtXL/fVfm213Qdjz5q5x/iRpJNSfhn/2au6Dq17DNbwB2R9y7Wasz+3oLXVn88ebubbW3o94upaxK8UfyKny7q7qbZjKGli78RPE094yRyfvfJXburhdLuHmVyQu/dWn48uPMbeH/wBlt1YOk/MyHNaROeasrGhdLI1q/wB35q8/1b/R7p8v89ejXkwjb5I96NXA+Koyt0jujbMfxU7HPcbps3l3CEvXoWgzCb/louzbXnkcJ+zpID96u20HDW/m5X73zKv3qqJnI6qSH5VNTKp+T/0GqlrJHJHwG/4FUqyOrPy3/Aq1WpzluNT/AH2Shs7uBv8A9rbQu/bvPz09m2tjP8VNqwrEKxlV3v8A8BpqsPM3j/gVWvMRuHG/733aqyNujyg2bfvNWb0GSrjzMk09rjy1fA31Qm+7x/d/vVAt1tXZnfuoA2FYsr7zv+b5qGwvP3P4WVqqw3W5ckfeqxMwbfkf99VZA5mG5Exv+XdVdmk+Tf8AJ/eqTzH3Pv8AuMtRsyNJyWqyrmBGxkZ9nyf3d1MVvMZ8pRG3/ff+9Rz85BrkO1u45WK7H2K+7+Knr8q5IqKPcu/Jb/ZqXn5H/j+7UGYyb5mx/HRtST5Ad9NkUxrs2bnb+KnQ/Ly6tQWHl7ZKP+Wnymplk+bfj5/726oZGEjZK/xbqB3Ca4MjZG2mrIehSn7qhXLdC1Ayw2JPmFMZtq8fw/3qNrsv3qT95uTP8TUFXEaTcvNM+6vJ3vUu1PnA/wC+qbHJ6BakkFYsvJ2bqikzu4qdsyLhx861EuVqgHqv7tCTTG+9kvQs3zYx96n7R1JX5f4asTVgVQvT77Ubvm+Q/wC9TGUM2RU0f+swRs/2qBCbv3nBaptw3dfnqFcMzjf8lEjFegqybk24srk/w0bf3fP97+KmK25f4qYyib5Cf4qookX1qRc9QaiaMRt5afPuo3Oq4Hz7aAJWy0n+3RI37t8j52/u01WO5Xxvf+JmpzMex+T+JakA43cbqfJ8rIB/FTNrSK5Sn8N84/4FVAP3PtfL0MzycIv3hRu7hPnX+Kjd6n/x6quZyGLI6qhz8+771EjOzO5H3l20yNtv39u3+JabuO3kb0pmNx7fNHkHf81IyrNsA/8AHafw0fyUyPbtRCfu/eqCh6r833Nm2hceX1+fdT1kCq5eoW+Vf9v+GgA5Vfv/ACUPJ5i/xJ/wGnqpaRM/LQ2G3uBVWAYsYZXJoXKtQqluT/3zTZfvVMjSJL5m1vnNRSTFW+XdQzfLk1UupP3b8t/tVy1NrHZS1ke4fsofFx/DPiqXSr2dfsV193c38Vfct40d9a+Z9/cv8Nfj/eaxLpckU8UjJcRurLt/3q++P2Y/2hrL4ieF00u5k2ara/Ltkb5mWvj8ww3ve0ifo2X1vaUkm9UfTHh2TdZpW/BnFcl4WvBcb/8AZaurhavHia1lqXCeKbgml6ClDHvWpwiyICuDVdjtOKsuM1XkUs1A4kJb3pu7zKlZCwpjfLTubXBc7smmzSP1pzZpsi7o8YqbjK/2slsFalbLLkffqlHDJ527/wBCq4Dmi5pYjdT8xP8AEKyZvmjdP/Hq0pM9M/8AAaoTRlulEjaJhap8q8n565m6+Zndxvrq9Sj3cH/gVcveLuZx/BXPI64aHKa8p/5ZD/erktSjRlcoPnWuw1qQtvTHyt/drkrixnmk+QfI1cp2RaOZbRXupHOK2NF0fyW6fO1b1npPlx4I3vW1Z6CFbOP9r5aqwpTH6TprxxpkV0cNvtj+5Rptr5a4dP8AgVaqwhl5rWKOaTKixlof92opl9a0PL8tarzRiRs1pykXMySMx0/zPlwalkt5N2KikjkjXmnYu5FHnzs066jDcU2Fiq806SQeXk/fqirlKNhH9/8AvUNceW23HyUTRq2+sy48xuc0FDdQuo4975+7XM6hcGbk/crWvl3Rvx96uf1Bjbx4H3Nv8VczdzWJy+pX3lyYB+7XPalrSW8Mpk+5T9YmK3Dj/gVcb4k1QxwuR/wLdVwVze5xnjDVBNNsD7/mrF8Pw/aL7B+f/gVZmpX0l1M53/xVt+Bd7axFx/F826u9RTVyJS8z6F8A2Pl2MWfuSL8tZnxGtStrKCa6jw3hrFMVz/xCml+zvG6feX71YvRnIndnzb4i/wCPh8D7tcffMdvP3673xNblZHOV+b71cPdRt1I3110tTmrHOXy+ZVdYysn+9WncR7pnO2q/l7eprvieXUY9Y/lzmmS9f4qerBv733qNv3z81b2OSTKlC/e4+/8A3al27myP71PZdrI4+5/FRYm4/aPvVCsPy5J/ip/G1sH71H8WcfJTMxm0+n/Aai8s/OAavcMuR/C33qhkXzN5wv8AtUAVOOn8daOmyFWQk/PVHyfMbJ/ip8PytjNZyRrE6qzuBG3Xf/tVofaC3/stc/YyfKj/AOz8taHnbm5esmrHTFl5ptsnX5KryTbuMVXmkCrw++m+YVjz99/9mouaCXEnb/vqqrfNyTUvmfLkn7tVJJPmQD5N38TVotDNu4+T5ePv7artja5z/DUq/L1P+9upm4Mzj/ZqzKSGxqemf4asbe5+R2qv5nf5tn8VOVjJyaDN6Ey/exln/hp6rtVzne9Iy7Y+R97/AGqiZSzIfuVUTO5KuPvg1N5hbp9/vVeHKtz/AN9VabEn/fNbEXHtJt4FPVt2wkb6Ysfy5xT7dvMkxs+fdVGMjVs/3i5AZK1rWM7tmG/3mqjZ4+T/AGRWxZsOp/75reKOOoadmwjb5z8lbs1xGunyzSfcjT7q1n2vltHjZ8/96qnia88vT3CFfmXa22umJypXdjy3xB4oS+1T5IliSP7zK1dB4X8TTW8eRK2/b96uJ1CzjhmcYb/gVXtJYbc/+hVvFm0oo63xdrCX0MUafe3bjVjw/Cnl70T5/vMzV55fa99oukSMtv3ba9A0ditugD11RZ5mINC6b5uAz/NXP+MrHdYpIR86/wB2uk/11xgn7rVm+KLd5LN0G75v4q1OG5xdnJ5lu4/u11vh26PkrGfnT+81cJHIYfkP3P4q6bw3M8Nx87/Iv8NA5He2snlts/grQVt204/3qzI1RlRy3/fNacMgbt8laxOeRLHCVb79WN23/fqKNh5LgH52ahvm4JpyZANI7NTJJC3Hy7f4qNvzZ+b+61PZh0A2Vk3cCvMo3fKPkqvJGIf4P91qtt80n/oVVGV1bpSLC3+benzPViSSRePv/Lt+aqkMxhk+5v3VY8zc2TWpm1cI5Nsj5+ept37xD/BVf7KGbzN9Ojm8ls/f/wB4fxU7kmFHGFV96fP/AAstCtuVz/Bub71TeWVkzj+FttIq/vPn/wDHVrmO4iVpNySl/kVW21Y8za2RUUkn3AB95aZtKr02f7tAFiRg3A+R/wC9RuK7/wC/UXzs2Kc0nzIcN0/hpWARVLbxS7SrIcU1WO7Oam84bc1IEe5/M5/4ErUL+7X+L5qbJJu+cijduXgUFFhcbcfM9QtIf++aa0gjbrR96THzJSuWC4koWPbzRzuwB92meWF3kM3zfwt/DSIBZPUtvp7MZGwDSsy7cgfPUDN8z5FUBNyq8fPTNwaT/eo528H+KnrGNuT/AA1YSBV3M5+5TI1b5yR8+7+KpZF+4w3f99VHJ+8XP8dBJJ/ru+//AGqfu28bP4fm3VXhX5s5/wCA1b52uR/wKrM7EKqnrT1VN33mSmQsOpH/ANjUn3v/AGWqNFoSRxjzuS2xqi8wq3Wn7pPnyaGX925x/wB9UFDtokXeKi8wr2+Sj5o+ppjNtXn/AMdpWJLEbDaxD1I2dvB+T+KoY1H99nSpY2+X5h/F96mQEbe/3mobDLTJGPc/Ov3aGb7mN3y0EvUeqhVdD8/96jarbwaJP48D738VCr3zQQMX92uM/wC9T9wWTpQy7m2Gn+WWbn+9Vk3IWjHmZy2z+Jaf97p/do3BWyfk2/3qZJ6hf/HqCh/8Kbz93/apkf8AGmfnVqfIvzYB+8tRNGd2c0rgO+9G/P8AF/eoZd0nPyVFudZODUqsZLhM/wAX3vmqJM0iivIpX587/wDerNvrr5sA1pM3758/3vm21h3X7y4yW+SuOpJHpUYa3OT8UXG2ZAPv/wAVVfBPizUPCfia31Gyu5LS4jf+FvvLUPiy48y+l2fOmz71c1DcGO4QgtvryKrvufV4NuOqP14/Zn8eSeNPC9veXB3yyKu75v4q+gIelfDP7CniL7Rpv2N3+f8AhWvuO0lytfLVFy1ZRR72I95KS6lwcnNK0pjZf7tInXmpPL+Wg85koORmmfealX5Vob7lBJDIpBqv5ZarJb3qPtzQaxIvrRI1DN81NbO7+/SasaDGYLRu/wBmhlDVXkmMcmMVJZK+c5xVCSbcz/wVfmUsvWs+aMxNk/xUrmsTK1DDNwa5fUITtdD99v4q6i+xI2Qv8VYl4vmbyw/irKR1RONvLFpG5/4DQun7Vyf7tbslr5jUXVn5a8fOjVnZG3MYlrY+dMhx92ujsbMLxiorG128kfxV0Ece1c4/hpxREpMrrCq9BTo4w3BqZV/74/ipizHzsoN9bJWM27leaP5qr+SY5M/wVp3XlyKnPz1nrI7f99VVguQtGWbNRTW4kZOfu/eqw2d20/3qimYK1MohaHauCKpXkY25Srd1M0f/AAKql5Jujzn7y/NU9bGljMmby25/iqu0ZZWP+zT76T94nP3VrPW+ZVxQXYqXShbd64/Wrwxt137q6648yZsn+KuR8RWvy7zurmtqbRPN/FWqR2qynPz15F4i8RPNC4z/AOPV3HxAmC+bzvrxXWLp2kf+5urrpo6WmlcrzXnmM5H/AAKul8EyeTqVu7n5/wCFmauHaYtN/wACrpvDdxtuoia7lrE456H0/o+vbbeISJs3f7VY/ii8e+XBddi1j6DeeZp8Xz79q1eulEy5/vVzSXvGKVnc8v8AE1qG3v5a15pqCpGzoR/FXsfi6xKq5C/eX5q8k16PbM5J/i+auiijGqrxOaum27woaqMkb9S2z5qt3WN1V5JAzZr0Ynk1CaFvX7lMaTcrn+7R5nf+9Ru8xcYraxySIWy3Ofkqb7yvmlaP5Uz/ABVBuK9TRYgeuF77KfIwXj/Z/hpjfezmiTKrlP8AgVIkf7n71M4Zd5/ipsbepp3yeZj5qAGLn/fpu7b2qXd82z/a+9RIu7ofu0Gidh9rIF61pLcfL/sVjx/e5q3HNtbGG+as5I1iy2rdj/FQ026TiqjSP1Bp7Sbmyfkrnsa3JWuN3y4qLavmZJb5ahWQt3+7Uyt5kn/oVXFCBpvmbA3pu+ahvl6Ck2lec/J/epu7d0DfdrWxnJj45HZnIH/fVSqu3hTUSt8vX7y/NVhV+ZCTSMJAsnzf71OZTtx83+1TY1Xc/wDs1K38Az9771VEzbsHljdwKlVuxqLbuXrT1UtxWy0M3oO3Hdk/JT7eMyNku2/dTG+Vcud9W7eMN9wVqYyZt6fGW5rYhYM2KydNb7+RsrWtcSdm/wB6tYnFJmrGpZcZ/wC+a53xtqAs7Hyy+yVq6KFty7cf71eX/ErVA14qY+f+LdWtyYas5y6vHkkcvJ87VVvtcOn2rx7/ALy/LWTJdCRd/wDtf3qxbq4kumcybvlb5a2iaSaNKz1DbdJLvb73y17H4JuEmtUlmb71eGrIVVFA3vu+9tr0/wAD322zSMP87L92uyLPOr6npC/NdNINv3qbrEYmt5Qfv7aLNStum8/726i+kDR4x/49Wtzzra2PN9YtTbzIMK+5q0NNj8tkc1Y16z85UkG35ar2KsvP8FIZ3Gl3yXEOwn51+9WrayfKnz/P/drktHkKzdfvL826ugtf3bbzJvreLMJI2PO8vec1LI3yuc7/AO78tV4ZIm34Rv8AgVE2WhcChu5mMWYN1LfN92po8bd++sf94quf9r5WrQ0+F2V2d1eswJdxZnUJ8+2mSK/Q7qmkUq3X+H5ttH2gL/31VAZ90rwx/JVq3YTQ73P8XzUSfvvv0LGYWQj7m77rUFj1+aTf/s/3qbIryR7QNlCsdsoJ+81OVk27S1K4GF9o3bPkbYy7utTQsfL4O9/7zVCrHd/D93a1Mhjw3z7vmrNanQEkZkmQ/wAG6pZFjjZcH5G+9RM3kt/FT1yseGT+Km1Ydyu0h8zA+5/C1Nh2LJmTdsqeZnZXQGouVVyfv0guCsW6f3v4qfuLLjP8P3qZHMY/nPz/AOzQrFWfIokIPnXvs21Lyy4L0Mvmc/f+amrlt+azuaxGN97BFTLheP8Aa+WmeYF5P36PL86Pk/xUWLBsrI+P+AtTFV5KZNHJH86bv9qiPKs+C1FjEmaONZMEtv2/xUyRXZvu0/bu6p/31Q0ny8D/AHqLgQ7Qsm+nxsJOMUN93efvtR5hVsmmK49V3Lk7n2/dpWX+PZs/vUm7vhqZ5xm+Ufwtu+arJbuS8eXkn+Knrja+P/HqjZTI3A/3qj8w/P8AeoJLC/K2Cd1HO7AqJpP32z/x6rHKyOcVY7jPMk+6fnf+7Usjfu6ibMnIo8wqv3aAuLIpbkD/AHqTaWXC/wB371G4t0oVtrOCd7/3adygX5uM/ItWNqNGhUslRRqkjYNOkkEfGKYEjf6x977/AO7UbLub+5TYfm6/f/3qc2V6bv8AaoIG7ju21LJvaPpRu/eYT53ai3kkjVy/3Ksgf/rPnL7HoZnWPP8A49TGyrJj+L71Ebbdwx96gkJo/O3ZP+61MXe3OPu1M2/uPvfPuqHcY14+elcBfOCzfON/91qRm8xfkNLJ80eSm/8A3WpFb5cbKkBvklm5+/TOVmwB/wACqVm2xuUeorhTtznZ/easpHRAr3jd0rCvJPM34k2VtXEg8lMHft+9XP61Ii27vj/gNedUbPZw8TgvEEhaR9n3F/ib+Kuf3fvsD+Kt3WpN0jg/L/s1zscg+1cn7rV5k3c+gpKx9kfsN+JjD4se03/P8qrX6a6e26FDX5A/sm64NH+JVl8/+uav1w8PXH2qxt5AfkZK8DEK1Y9+XvUYtm+vUVYTpVZflZKn5qLHmyA9KOvFDdKB0qxET8DrUTZ25qwU2tTGWs7FJkW3dSOMHNKzfNTJZMJnFIsa9M2juKfxtzTGYVk9DUY0m1eTWbdSGTfitCTK81Ukj3c/x0G0TEuG8tuazZl3Ng1q31u/mb81FNbnauKyep0GP5Lx9qZDbvI3NabRnoRRCvlyZxU2Hcr+T5cmwj71aDbPJ60y4+Zt9Rbvl2/wN/erVIQyS6Hl8ffplrJ8vzimxt5kmwDf81Wmtxu8uruQV5sLJz/F92ooflZ/9qnzKd2Mfdpk0ZXkUywuI0kXI+9VK4X5cH/vqtBVLR1UuIz89WaRRUkXcvPz/wB2s26kHY1dkuj5eCax7jfNI4T/AIEtNxb2OmNNmZqSlvnRmqlZ/NIiH+KtCa48nehrKm1a2s182j2MjoVCb2Rq3FjuhcAfP/erlNc0l5Idj/xVpyeOE27An8NYmoeKvOk2PH8v96pdGSN4Yeot0eK/EjQ2VnyN+2vENc0d45HOPn/u19b+JtLg1K1eQhd9eP6t4PFxM8gjb5m+9TSaOv2fu6ngVxbyRyYAra8Nq8cyZG/a1dXrXhX7PNjZv5+Zlpmn6Wbfny9ldEWcNSkeh+G5PLtcEbNv8LVqyTJH85PyVyVnqiWsfL/8CpmpeLo1jdA6p8tPlZyuDRN4q1COa1lGd7r/AHa8X1ZvMml5b71bXiLxkPnx8js396vP77xE7Sdf4q66VOxyVEPulKyVUkjLdPv/AN2q8mreY3Jp63QZsk12KLR5dSLJfu/J9+nrv6Yp6qjNUreoH3a0sckosjmYrHVCSTdyD/vVemXzF3/3vvVR+zndl/8Avmkc8iwvzR80TYX+Kj+HONlEnzbyTQSNVTu6f+PVL97nHz1FG25un8NO3bmyfu0SAFbuTT+F5z96mMw3ZJp+4xycDf8A7TVBQMpabkUbtrIc0SSHdlzTP9Zv5qHqWTeYZGyKd5gkaq+0qvBpu4q3Ws7Glywud2T/AMCpytubiol+7v8A7v8Adp8eN1UFyXcd3Pz1Ky7KjjyzZPyVOylv7qVRDdyJV+b/ANCqXdtbgNT9o3f33o3fMg/vfeoepmEbbm6VKq+Z0/vVX2/N/wCzVYVn3Pg/xUGckDfdyP8Ax6pYVPeot3zcfcb+9UsLfN/wL+KtjGRYVS2z7v8A8VViOMbUP8dRW8btJV2FRu53fLWsTCTNO1X931rVsc7azYVLc4+etW345rU45Gm3yx73NfNnxE8TPNr1xGPvxtX0HrF8bHTbiQ/wrXyZ4ome41y4nG7947N81bRFF6hb6lPMz7z97+GtCGaSOR3f5F71jwsF+b+OtiFftEecfPWyVhSkzY0lhPuz9+ur8J3AhuE3fP8ANXH6PI8d5g/fZvu10Wk3X2PUnyP4v++a2Tscs9T3C1YTWqY+/VXUvm2DZs/2qqaPqH2i3R6muGM3IO//AHq6Vqec9GZl5ap9lz9//arBs7gxyeUQ1dhNapNDFg1x98r2urOj7n3fxUPQDWt1Rfn+ZH/3q3bFpPM3Z+Rl+9WFYqNz5P8A3zW1p8jbsE/xbfmpp2IkdBa714f+9Vhrfd/GtUoZCvIPzrV63mDNh/4qo55FGSHzGeMPs+arccIWPG+opl8ub+Lf/dqX7y7MfPTsK5L5YVnAP8XzNUSrtbkU6RQq7gfn21F5nzc0yQaPtn+9TFj+bLmpm3r9z+995qF+Zck/eqSxjLukyfn3Uz5Nvzfxf7VNkYt3oZQvzl/u0GlzEWYfI/8AwFlWrEkb9R89V4/3bOhqX70bj+Pd/C1QtDd6D9pjXD//ALNMZvSlWTa3zj/gTVWmwzIB/wABagm5bVd0mQV+ZaZy0efl/wBqm7vT+7TJJPlysn+8tK5QeW3Tf/u7qf5m5cMP3tMXfJx/H/ep7L8uSf4aG7jig3eWu/5vvUzzHkZD9zctEbBl2A7KftC8N/F92szQJJkbqaatwPnQH7v8VS/3/wC/VbaGk+Q1QD/ODN1aiHZuzmiRd0f+3RGx8vJoFYlVjG2wn6UeTubOf/HqbJJ82cM9DMi/P/e/halYzCTC1DI21unyVYuFEn3fkeomz1bdTAi+0FVxndTo23MjmhoR8+P4qeqx7eaCbFhWRmct8m77v+1UTfex5n/AqZJHukUB22NRIpabk1VwsS/65XJOypo8K3P8TfLTI1+VAfn+anr8y9e/8VaFDGULQ2d3J+9TJG/fYG2hstJ8v/j1BA/d8r0xWHl+Zn56e2d3SnqwZcY+egBm4tyHp6ru/wBt6hb5W5p6yfvOn8NUWSsvzcbflp8n8fNM8w7s53/3aFm7uKCBqqVkyHpzM38dNkm/edfvfd+WmSNJJvBH/jtWS9B7ZZd+fnWjczSJg/e60ittVwR/FT1UMqOaCCZmfycEfd/iqLzvl/22py7JF2Et8rfwtTNu5nA/i6UrAG4+S/3kdfvLTY8ybAaczOvX7/3KfJv64/4FUlFeaMqvHy0xfMmjySrpuqxIyzb6jZXj5D/xfw1lI6I7mdfRle33q5rWpvMjQE766W6vP3mHDVy+oMjLn/x6vMqHt4bU4rXI/mzn+KuZkkCzPgf7v+1XR6wxa45+f71YTRhmc/xrXlyZ78Vpc7r4T60+i+LNPuM/6uZd1fs38MdS/tDwvpkwP3oVr8PdBvHsbpJx8+11/wDQq/YL9l/Xv7Y+H+nkvvdUVd1eVi18LPZp+/Rfke8L83NTg5qqrbmqwPu1zLU4ZDm6Uc59qXqKKqxIu05qNl3dKeTk0xpNtAkV2+/TGy1Stjrmm/e+aoasb3IuduKhfoasMveomU9ayNE7FdpNvaq+07sk76lul/d8moo2Pl1JtEZcW8cy/wA6pMo6GrbZ/wDiqZ5YZv8A0KoNTMkXaz5o8v8Ad5A+erdxClM56Afw07AUrhSseM/71V5FMkb064kLSYz8/wDFUUlxtWqLCzyrY/2qvZG3OaxPtUnmPsrTt7gSdfv/AN6gTVguFdfnqFv3i5IrTa3NxHViPTd0daxRJibT1qJrctJnNbFxahd/+zXNaxr0Wnq/zr8v+1XbCCZ3UYSm7RRXvI/s8mTWDeXgtbjzc/71ZGoeMDNNg/c/3qxNQ1qTUGd49zptrqUIo92nhpR+JGhfXhjZyT95t22uZvJvOZEJ2bqs3F0dQt3kjO9/4VrmbrUjDGksqbvnVaZ6MIJErXQj1DeDvRl+aqWoXSeXcDfsdtu2qjXyTX0sUZ2J95KzdWunWSUSp/D97dUvU6+Uv6X4gf7PcW1z9/8AhZqq2siXkboV2Pvrn7e4lvJJSnz+X92tjQZopPNGGe42fP8A7LVjKmpClTRheItPj8x+Pu1ymsTW1nHydm2u91qYTeVtC79vz7q8l+IDPDC5B+eoUEjnnQizn9e8XR28b7D/ABfdrh9Y8YPMzqh2bf4lrK1a+3NsJZ3rEmZ93/xVdMIpHj16aTsS3mpPdNvc1mtcFmyRU212brUckZ612xijx6kWRLMe5p63W2T7/wDFVW6YqtQq21clq1PPnFs6O3vtrJl6vf2j/t1yy3Hu1SteffAoehyygjq47oTLjO+nN/GTXNW+oPGyYetSHUN3IqDjlFlmZRt/291RNJtXmrCzfaFTApkkftUmLVhsLDuaG9c/99VDI21dlG4txUt3JJm96csm5cmotzrvyP4aPO+bg/erORViVoy2x6fz1/vN92hmMi8FqGYbufv1JIxZPmxT2j7/AN2mRxpuyfv7qmbKr/6FQVcYyn5wKFXd9yhvvf33/wBpqfu2rkD/AHqoLksPv/u1YVvvkfw1F5e3u2+pY/lV/wDx6gLj+duRTtobn2+7TWY7cAU7cduQaqxFxvmDo4/4E1P/AIvu76haQyNgp92rcOPLyN3/AAKpE9Rm35f9urCt9zNRLH+8fNS7ju24+etomMi7b/dzWhb4ZkJ++1Z8f3UAq9Co3Lx89dETmkjds4Ruypq7GtUrX93Hj79XY5Bt5qjjkc78RtSWx8Nyks393bXzJqGoGa8fP3Gavc/jhfD+z4oPv7vm6188ybmmYk1tEg01kTcmBXQWcZmh3oN/96uctYx5KSGuu03MOmuf42+7XQZDtL2W9x9o/jVvlq9DMWuncD7zfxVRhkCq5P8AD96rFvcG4VNn391K4pI9Y8H6gbqzijI+61dNdMPMw4+8v8NcT4BunjZ4s/ersPnW8zIf4fl3V2Qdzz6i94nm2+WmyuQ8VQut1FJj567NpPMk+Q/Iv+zXL+NIZFhikT+H71XJGA/SWXamD977ytW1bx+XdJk/99Vyuj3hk2bz91a6WTMirKKzLOgs5hIrkjZVuGYfI6Bt/wDtVmWuZFRP7tW2jMciF32f7W6tonNJFuZj3/76pNp3IQfvL/FUSyGSPinKw3ZxvqjIWZU+/wCZ87VDuO3/ANmqWRQzZCfLUX2Xdvxu/wBmgqwLIV4pWYts5+9TvJHl87v+BUSL82PuJUhYi3BmQmoZm28EN81TeSOnzb933ahaHc3Ddv71O5oY7ZWN2+/8vzbqfHMGk4P8NRQttVx9/wDvU6FfLkRwf4vm3VgdD1LczGRUBH3f71VJF3NwP91qfNJtk6/e+9uo3fNVXJsMXKybxTWXa2P9n71SzKsbc/8AAqZIwZk5qSiZflj35+T+KmWuGkwX+Sot3y4H975qljUrz8vzUGq1GNHtZx/Huojkdd4I37qmkbdyH/3qhkk8tcgb6kdgXPVz8lTeWm1OfvNVdW+XGzZ81WG2L8gPz/w0BYZJH5bPz96mR+mPvLUm5po8OfutUbKbfrueqCw/zOzf3qfunkbe4+T+L5aYqp1w1WIZDb8j/wAeoMpII2Nwrj71QtGZOtNjbzJMktvajiNsOWrSwh6qV6f8CpirtkzmpVYLUTN83WpsOxNHsaRCNz7W+apZox9oflaqedjrto859ybG/wB5aZdi3ubofuVCuzq+56f5hmV3Kbd1PkXy9hJ/4DtoJCNdzZc0eSNz5NM8zcrnPz/wrS7v9Hyf73zVZnYcsgaP+4+6oWY/fPybv4aFZGVx9/5qFy3BoCw9mO7gb/lpm52k5T/gVTKu5f7nzVDuLSYzTuUSbe+NlI25d5o+0OsmzP8AFt+ahmLddr/N8tMgf95kP92neZuXdhv+BVFuPUj7v8VP/h5NBL1GQ75G3/3afyzcfPQq7ug/h+ajbtbeDVXIHfOs2c7P9qntGehNMb95szT8fN9759tFx2GNnbyf4vm202Rjbr/E/NCt8rkCjcF+U7vm/iqLjCGTzG5/4FTJoTCrusn8X3aGbuPn3VUum8yPh/8AgNYSOmGpm3jO020n+9WFfN5kMuf71a90pWR5CVfatY95GWt95H3v4q86q7HuYVanH6p8zZ+5t/2axWZ/McfL8tberN+8w5rEuMR3HA2JXlyPoIrSxLat5aoAd/zV+mX7Bfiw6l4Ne0d2d4W21+ZVu23fk/er7d/4J++LEt9WuNPY/wAPzL/tVw4lfu2+x62E1Uos/R6NtyoauRL8nWqFm3mL1rQh6V51PU5KmjsS/wAFMyQae/Q009a0MEJkVE0e5qfu9aGb0NJqxRXnX5OKEJZaJFO6nqu1aT1NRM4HNVd33zU5J7/NUDK9ZtWKRFIybsEVDt3VMy7W5qGZflzUWOiLK8zZ/wC+qi3bm61LNH8uaqxq/Wka3CbLNnNVy23v87VamYbf/ZqpSfKuTU3GZmpZWTeKqtIY1+c/w1LdXySN/t1hapqX38HZtWk5W6nQotli6vEVeGrV0XEjO5k+9XDtdecvzn7zVq6PrUccyYfei/w1MZahKLPSIfLjXmmXOuW1mrZkrmLrxBH9nY5+evNPHHjgSbo4jsdfvbWruhqdeEwcsROz2Os8a/FS30+HFqd8v8W6vG9U8ZXGqXD+Y7fvP4axNQ1CW+k3k/8AfVVYfluUY/xV6EHpY+zw+DpYeNorU63Tbe61aG4dB+6t03OzN/DVS88TCx0Xzrc703bm/wBqq8d1cyafcJZXDReY21l/vLXL3kN/Z6WkUqf6PGu1v9qteZGzp3d2dXb60f7DiubeNvN+b5aNJhs9Q8L6g0hb7asqsq/3ai0nxFZ2Ok26eWsu1Pu1g32tJbxuLQbPMb5qykzNUm3Y59b6Oz1K9S6f5NvyN/tVes4zrFjLt/hibc1cvq0n2qTf8u//AHqu6Hqz6fDcWYOzzl+Zqi53ez0uGmxn7DqBQ7fLZfmWq9nqxht7vJ/4EtTW9x5dnd2YDO9w6stJ4isTovh15BG3mzfK26qFOFnYoyal5lqlzln3fLXn3ji8ZrFzj/vqtj+3H8m1iRF2bv4qyfiIoazfftR2XduoMJxaPFdQjMlw5/jojs/MjTj/AHqsSQmRnNOtW2/99VvFnh4iDuZsljtZ/wDx3dVdrU9a1ryZNzoR86tUMMZuIc/7Vbp2PHqQRzt1GV61Tmj2smK2LxQzcGsqZfvnNaczPPqIikY/L/6FQzbeDTGb5qYzCrOGSJo5grdau2915cnJ/hrK84s2RR522TIPz/xUrHLJHW2uoblwC33atsyMua5ezvDuf5/n/vVdW++Xk1JySRpySbm+/wD8Cp0aoy4BrK+1bm5NaFrcIzZJrKRmSsz7ulP8s9dtPk+Zt4p27bwf+ArWT1HYP4f90UNvkVCX30/aW2EfxUNlW/2FqCZIXf8ALuz/ABUm47uT/wB9U/cFX5j8m6mbjJJirJHyY7ineXu5psch8vP32Val3Fm/2P71UA+HO3JLfN96rEa/M+R96oeFbBDfeqZm+bg0CuOkwrcjZ/epqt9/7r07bubr/FTWbdJj/wBBqyLj2+bkmpVU7cCmKu7eSaftO58CoJbsOXLMjn/dqaNfmpi/Nt3mrFuv7zPzPW0TN6lhV/d1btVPyc7/AJqr7fmxirtvCeuf/Hq2izGRpw5jX/0KtW1jTyXI3dKzLXDbCa0Y7jy4W+7s/iatDkkjwz43aokl0kePu14vNI8knNeofFy8+3atKVCv83y/NXly58zmtloRY2bObdb/ALwfd+7XRWNw8kaJn5Fb5qwrGzSSxlfzNj/3a27NkW3RI/7v3q0uY2Lqtu3kj71W7FvJXOO9UrP+M/8AfVT26/fy+/5v71RcLHZ+E9SS3vEPzfe/vV6Rb3CXlw8mPk27vmryLT5ArJIDXpHheb7RC6E7Hb+Jq66bZyVY2Oghk8xsGqnjCGNtN379/wA3937tWIcwth9vzN/epniKQTaW+D/3ytdhxdTitN3Qrmums7oTW6An5/8AZrno/wDVuF/hrQ0m4LTImKgLnUafMfkwdjfxVreWWXLHft+7XP2rP53RdjVuxyIyon8e6riZSQ+OZNvl5bfUtuyN1FU47gL0/vfeqzDIVVN9aWMrFv7KFkyTUUkJjXILVL9oKtkD7tE0nmd/+A1L1GRbWZkJ3On8VMaTzO/yNT5od3IP8XNEce5cipHYYrFvnIpjYZnOP4qk/icEt935ahZkt2Ql9n+1QUc/HsX/AFZZ03bfmpzbPM8smoreTdvLVM0g2o+ze/zfw1D0OgZtDNjH/Aqczbmw6/xfLT1hPzu7/d/hpjY3VAD5v3jZO6mqv7vOf++qdG2775/iqLnc4+b5um6pKDlVfFQrM+1/MPz1LIu3kn71NaQNG4x89BpYe03nLuQ/8Bp249h2qLaVX+58tS2rHbl/4aChWpzMFhy5o+SRsjdvp7Rp5mc/dWqWpNxjTFvmQf71G4dx8+2nraxzQ5jl+f8Au1CuV3gn7tWIssRH87/xfdqGRhT413LuJ/3d1LMu2TAoJepGrfMgdmomXdJ/8VT1kPpTWb5c1ZAnK8fwUSSffGN9H/LPJpjN8uDQUNZtvOPn/hpysev+1UjL/Hlt61H5YbYTQWTLdFWxJ8n+1TmmEavk79tVdr7uf++aljwyuAfnoILG7zFc/wCzTV+ZcH/x6nK21sn/AIFT5GSTa4Hz0EkKxlep/i/ip6r+7c/LUTN/tfxUbhuTB/hoAlWTa3I/3qPvM7gb0obK/f2/N96hmVlcJuSgHoG3zJEOPut95qOPn/3qPvSZzRuRlwaozuDSH5ECN8392nqo8luG3tUNvIev96ptxbeW3fL81BIKpVcinbvm5KpUTSffHzb/AOGnrmP+6/8AeoAFjLf8tVenRqnehWDLiiRfb+H71AAzfLmkaT5uZKVlLcA1X4aR1/utUlXBtyyYT/gVV5pEVttWJG3dD89Z7ev/AI9WFRnVT3sZ+rSN8+P4v7tZWoSBbVQn+61Xb5hNJxu+X+9WRqCj5Pn+fdXlVmfRYeJzPiBS1w5FYVxGV+cne/8AtV0GsRnc5A/4FWPcLuXFebI9mKKu2vo/9jnWhofjyIu/3pV/4FXzlu2ruAr0D4S64ND8ZaZceY0Xz7flrCouaDT6nbh24zP2y0iYXFvE4/iXdWwjbhXCfDXVv7Y8J6Zdg/ehWu1jb3ryYbCrK0i9nIpmz2pqnA5qT7wzWpx2sRyY21EeucVKRmmPwKC0Mqu0hZqmZu9GypNRik0xm+ajdtbmhvlaokWRPGT1NV2Xd1qxIxPemN81QbRKUkZqLaF71fZflyaoTZb/AL6qXoarUhkXdWfeSfuXz9+r0jFaydSm8uFyag2icfqVwbPnfveud1bWBGvl5+ZmrS1y4DNKN/z/AMVee+ILpo7dyz/O38Vc0n7x300S6t4kFirjP3f9qseHx0IZk/ef+PV4v408fXNu0seW3s3ytXnU3xEvWuMhJn2/xLW1NHpQpRe59kXnjpJLX9xJ8/8AvVxN9qEl5vwfkX+KvHfB/jy+uLpI54WdWr0JfEH+hyxmNvmbdXfBWPWoWpKyNOT5Vd6lt1SS38zP3lrmm1h9uxw3zL/dqWz1Ywxumf8Adroiz0YScjq9Lm22O/Pz7mp99Mlxp8tv9/zF+9XIza5Jb3GQWRMfN8tXrPxBbSR/vZGT/gNbrU61FtXMdZnsY3gkf7rVXk1Dbwfuf3q5/wAWak/26UW77k3fK1c//bF3H13P/u07HbGmdm0kbSf8Cqu1uLe6STP+8tcjea9drCziNqzV8YXsLfvEZ/l/vUuUtxaPWIW8nZLHt3rWJ4i1iW8s3gnlZ0V+FrirX4kS26vHJEz7v9qs/UPHkcyviBkf/eoOeRYaSCHVLcv9xXX5ateOJk1SF3RPkauAvvE0k15lE/8AHadfeKp5ofL2b/8Aa3U7HLUetzMksdq+WzfI1F1ZpDb4Qfd/iqtJrAj++G3/AMO6qd14gSa3c+Xsf/erVKx5NYx9U3LdbAfvVYjmEdnXNX2oXEl1vxUNxqkrfKd1bRR4Fd2di9eXAVXO+sm4vvm6/eqreagZOBurPkuC3IrWx5VRml9oDdP/AEKmsx3VktIy80/zpF71ocEpI2WUeXxVZpNrcmqjXhaP7/z0n2j/AHqdjklJF9brtUv24rxv21iSXRXfVdrySTqamxzSaOrh1AbvvrWnb3ibUx8+6uMs2fdkv96ujtZP3fy1EkZnUW9xu2KRVjc8i9Nlc/b3Dr1P/j1bFrNu/j/irCRqXVyvGaFbtje9M8xFbrTfMLbz/tferIUkO3fNjf8A71NkXdJx/FTP4vm/76qaNi3CUGVh21FXA+TdVuFS0eB9+mKu1k4/3qlXDb8Vpckk29xUkcO7mhY/l/3qfysaf3938NMTdxm3/vihl+bOV+9T/n8vaf733aZu8teKszHx7/7/AM61Y8zdyf8Ax6qkP8HFW1w1KxEgjkDckf7tW48R85qpG3Y/w/3qtqw/iFaGRKuVbdj/AHq07OTd/erMjZ253/8AAa09NxtzitE7GUjVt13R/wDs1Ra5efY9Ju5APnWJtu6pYZCvBFcv8TtWTS9FRAdjyf7VbLU55Hg/iS8N5cSyHb8zferkpG2yP/6FXQapMWZyKwZrd9u/FaWINGzmP2dx/B/s1u2LbVhT5vu1zNjhpHBNdRb/ALuNP4/l5qnoQa2nqitn7+75etXWVGXgfPVTQ9jLz8n/AAGrbN9nm5qCrD7O4+zyOma9C8G3hkbnd935a8yvP3dxFICqbvvbq7XwffFWR9+xNtdVNnNUiekSYbZk/PT9QVJLXy87/wC9UG4ssWXV/wDaWkvN7b9rqiL8tegtTzZLWxhNaiORyifxfxVDbyPazZz/ABVetcNeSxn56huo/Lm4/iqrGZt2swmXeB86tW3asWkw5rE0ePzIXYvWnHNujQFPurSFItXUYjbI3Puan27Blw5+daimk3Q780yNkWTBrU57Gnudmzn71MZirIT9/wDu01ZPT5PlpyyedyR/F8zVAXF3bup+eoWmLM4L06Rh2o8tPM3yH5Nv8NBoCt83J3/w/NT/ALUN2wx/e/iqvMwabCf+PUNndgK1BRz8auq4P/fNPjjDbM/8Cp3lvHC5O3/vqpI5BIvG7fWUjqasJu+XL0yNvmwRs2/ep7L3/wC+laopF+ZCT95fmrO5Fhyybu33mpjMZOd+z+8tL86r1X5vutTWWTzONr0ilqObLLiQ/wC7RtLNvG3/AGqljbzOSPu1FcKPMwC1TcoG8pmydzu3+1Uu3a2wH5Kj2/Ln+ClVnb+GqAmbC79gXf8Aw7qh3Pt+cL8392ib92z7x937tPkjPlqR9ytIoVx6yHbj5aYvmMzuU3/8Cpit8qZ/3WXdR83mOCdiVoSPZi0ecbKZ521eRQreZ8h/iamtH8uAf4v4qBXJeVjR/vpu/vU/7vOarqu5cGhctvGxk/vVAyxuCyYz97+9RGu1vmPy0LHu5P8AwGnSfNs/8eVqdwDcjNwfkomjG1MGiRS392omY7kBP3aoVxm4NvJP3qft8ls/N97+KmSMJF/1S/71P2loUfO9N1AyWO4kk4pvMa9KFk8xcEVL/C5P3NtArFdstJl0/wCBU9lWNX+T5NtDL+7zlv8Aeo+WSP8A4DQIteSd2AVqvJ8sz5FNXLfPn5/71OkUqvRn/wB2lcBvnbW60feVzj/x6neX5zb/APgG2mrGO7/8BqzOwRsV5J31L5w3Ic/eWmSR7lz/AHmp7Km3g/dagkJPl2uNyUz7QPOyPnp+7dvP9371M4X5D8+6rJH/AHlyP4v4aGmTr/tfNR5YVeTTGXbG+DSsUTR4ZnfP+7UMzIsm8u3zfeojzu5k+Sl98K6bv4ql6FrUrTMzNtT5/wDeqKT5Wzj+KrC4WTzDt/3laql9cCNXKfxfKtcdRnbRWplTMWZ3P8TfdrH1BR5ySE10FwwZUrK1S3eNc7Pk3fe214tZu59Thopo5/WIQsMUg3P/AA1i3VqY4/MPyblravFfbgn+L7tUdQY3FqgAZNv3mrz+ZnqKNjnfLKq+TV3Q7ww3iSB/njbdurPmjKycFqZayG3usk/xUzSPuyP2F/ZN8XDxF8NdMjeTfLCm1q+gon4r4F/YA8bCQXGlyy/PIq/LmvvOE71rynHkm0up1YhaqXc0UOamHSq0XzBTmrK9Oao82Q1OgolXcKfSHpQTcqyLto9xUjKGHNQs3pUm0dSF2GcU1s7s0jkFsmmyMetRI2K91cGOTgVK33c0GMO2TRIdo61BqtCJsk5qpdSbWq3MxWOsq6k3Nyal6m0SG4mG6uf1q43LvzWncSHzOTWLqDGZsE1k9TeKOR1CEtI8przzxVbvccRj738VesX0I+zsD89cvJo7yXD5T5P71YuN3c64SSdz531T4avrkz70Z3Zv4qW3+CMdqqfuPu/xba+nfD/heOOR5Ci/M33dtbF14TimXKRf8CWumCsdUcVyux8qW/hOLTJtnkLv/wB2tWPT06Im92b5q9j1r4en96yD564JvDNxZyOhjb5f4q9GCuetSqxmrpmPqWi29rbrEQu9l+9/tViSaT9h4yr/AO1iu1XTfOuovtO50jqxrnhsrImwbIpPmX/dreMT18PUjH4jy+8sXaN5CG2N92qTRnb8w7V6XceD5Lia3QH903zbqZ4g8E/Y/KwPnk/2a6oxZ6kcVSva+p4/q0Ym6p/D95ayrWx3R+a+7/4quz1zQ3k1ZLKP55Wb71O8QeHZtHtYkI+f+JaHGx6CnF28zh76HzIXP3K5DVF/ec/w122qQyRxuCV/4FXCas0skzjdUDkjGZkZeT89V5I03Y+/U1wphk+dKr8+Zj5fvUrHHPQrLbhrpECbtzVvTaPGy5NZlvG8moRDf/H/AArXW3lrGsf996LHFI4rUtJi6/8Astc/daX8zgCu41KPy+zfd/irn2h+Z3L761SscFZaXOLvtNCs5CVkXGm/L0+dq7DUoSsjn5az2t/MXrWyVzwcRE5KTSzuziqUmn7fvf3q6q6txGzg/wAVZs1qF+c/3q1sfP1t7GC1iJGy5ok0/d/erbuIUX5wKZHH7b91aHmyZitp+3+GmfZfL67tv+1W7Jb+Z0+eqrWpmkxmg5pGJJZo1PWxrdj03b2/8dqyum/9M/8AvqoehzSZjR6aV2HH8VaFrDtXJLVptany6hWHauSfkZqzkyLj413NmtC3YrI7k1Uj/wC+KvQqN3399YSNYssbh8gqVW9KhVRu6f8AAv7tTMoVsfwN/FWRdw27l4qxDlW/9CpkeV/76qVVEnX+981AibjoDUiqe/8A3zUartb/AIFT42MjbpB/F96rM2rFiNdu8nd/s7qsRt5i4quud3Lb/wDgVOWTa2R/wKqMyaSMK28/xfxVDuO7PzIlTSSfu3zVflWQZ/8AHasCwrFVxipVwzPVfad3B/3qsRru4+agh6kyqG/9mqWOQbs/+PVXjxucD79Ssv7zAFC0MpFiGRJGzj/erVs4/l/z8tY9uyrIhFbFrJtjz81bROeRrRturyf4qXz3F8kRLbFr1COR/JlcffWvDPGFzJca9K+Gf5/71dMUc0mcfqX7tnA2/N96qTYaPH/oVaWqRlZnLpWVdSCOHr89a2MblexUrcPgfN/erqF2Nb4P8VcvYs8kiP8A7VdQu9o8ZqLDNjQ4z5bk/P8AL/DVjaJOq/xfxNUWltt4z87LWk0KSc4/75osBS1C1Hk78rWh4Tvt02zzV/75qpefu7XOd/zfLuqro9x5Nwjpt+ZvmreGhk9T2C1unk2YO9P7tarSHahfb/u7a5fR77zthCN92uljb9zn5t9d8Hc4qiKul24+3Pv/AIqdqluFmwdvy1FayTR6pv8Av/3dtaGpWMvySn7/APdrY45MpaXdCNvKc/eb+Gt23b95yKwo12yYX+Ktq1/dshJ+dmpWIbuWJFO3OG+ZqfG3l8uP4qfMvzZ/gpiyDzufn/utTIsW9qSK5T53qWP95xjY6/eplrMW4G3738VTSY+cn/0KgRDJle2z5qikbc3Xf/s4qSSQq39/+7UO4dc/PQWOkkT5Hzs/2qZJMWbK/O/8Lf7NNkV9zoQvzLTmV1+4VSgdzHWZFZPk/wCBULIG3yA01fl5I+dqGjPzn5vlrnkdkh0cxb+H/gX96n7kb53FRNMNuMVKrHy9mF+b+9UkDJo92wA/w0MxVXwfvUSSFecrUUknmNvyz/8AAqgssSNu+4djrT42Tc5Jb5v7tVPLMn++3+1T4Vfbg/3qsCVcdBuoZTNwP++qPMfblB96ouemfvfN8tOwSJVk+/j53X+JqJM3EeD/AA1Ev7xcg/71OjbbNhx8laLQgFX5nL/PT2V2j3gfe96Ic7XdjTGjePjY3zfep3APvNg/+hVFG25sP/FUvmBdhKfPTWUNJvFFxWHRsFkxv+Spo8L5oCfP/eZqrrhec/PUsd0PJyE37qmwwhmKtz93d8u2i4/c3D4P/j1EeW6psf8AvUf6yNyNtMCX7yof42ps0O1sZ37v4qPOTahy3+181KzeYqbD/vVZJHIoXf8A7VEK7lxnZU23dGm//gNJx/s7qCiKOQbc1YWQ+W43fw/NVdVLNwn/AAKhVduooAJlEkeM7Kft/cp/f20zcd2w/wALU7zuw+T/AGqm4C7X25G773zKtTLIVbB+/wD71RwtJ0+ZPlo+828Hb/epEj9yM3PyO33qYyou9z8/97dUXzbUyKmkh2woSy/e+WrJsMXHSneWnrQyjdkU2TYrb3+f5adxEsihY3KH5P8AaqKSQSLjP/fVWF3tG7j/ANBqv9neRsfxtTIHRyPJ/wDE0243LHjP/j1HlyL12on93+9TmtzM2z5kf/aqwK8kg25xTftXzbM/Jt+81WJl2qgI+dvvVUjYM2f7tYSZvFFiPEcbthm+b+Ksq88xpFOfk/h3VoNM/QffrPk/eM+D91q5ajO+jHW5XuIzGucrWlpsNvqFv9ku5FiXd8rVSvMdTuf/AHqz7yR7eHKfJ/drxK259RhdjM17T/7NupraRG+VvvbvvViXUnkxuAN6VvatrH9pW8QdG82Nfmkrn7hiyvj5P71ebfU9U5y6+XkGs2ZjG2ct/wB9VpX0g8zj+Gsq6bcqGtU7mbdj6T/ZJ8bDwv8AELSi8uz7Q6r8zV+t+l3S3UKMCroy7t1fhB4L1yXRda0y/jk3vbzK23d96v2k+BvixPFXw90e/wA72aJVauHELlkpHf8AxKKfY9TUkVMGxzVSNt2DU6/MMVmedJE33uabk0oOBim0GaQEmqs0m6rTdKpTLtapNIkTKW70fdXk09+ppj1ib3Ddtpm7d1o3fNQzbKk0IpfmRqyrpR3Fakh/dtisi4Yt3qDeKMy6XdvrHulKstbEyv5ef9qolt9y8/3qVjW5jzWYbrUsOmhl5Hz1pyQhuMUzyX24xVWK5mTabp6Rx5rSW3G7GKqwyCHYhrQt2O3NXYgr3WjrcNk/3a5++8G290rgBf8AZ+WutaRm4qLdt5NdMJ2NacpQ2Z4vrHhGSxZ0eP7zfe21R1jSz9jSWU/Irbdv+zXs2oWcV5H84V/96uZ1bw6Li3dcb0/u12wrJnrwxjaSl0ON8O29vJHcRB9/yNs3NVfXtFlmt4pJR+9VPl21LcaDPZyP5e5K1YZBNJELl/up95q7YSi9mdftFzc0WeL+H9DOoeML2R1b/R2+9/tU3xxCG1KKIx7HX727+KvSrfT0tZNQuLZF81vmf/armtas49eaK4uE2Oqtu2/7K05Hu0cU3NS7Kx4Z4w00W9w6Y3P/ABKtee3GnyXGoZdvkVa9T1a3juLiXzC2xa5dtPDR3cgDOi/drJ6Ht+00seX65D5cnH8NZkMe5skV1erabJIruR95vu1iNYvHJh0ZKg5ZzuUocw3kWwN96uoa63b8j56wY/3d8mBv2tWheSGO6yV+8v3aV0cspIbrUkcmwhtjsvzLWQqo298fPS3E3mTeZ9+q/mBpHANacyOGpJGVqUKMr/xvWFu8tnH8FbV9J+8fmsWaQRs/H3q3i0eNXdzPuG8xnGaqXH3fm+/U0zDdyf8Ax2q3ztvINa3R89iN7jWVJI+aYvyrsxT+dvPyUz70lPmR5kgWM7s5o8vbJwK0IY92zn/vqrFvbhpNhNRKZzyK8Nud33almUrsyfu/7VW9oXePmf8A2qgm9/vbf4qzbbOZq5FtDc/+O1WmjG3I/wDHqurhe/ztUUij5zs31LdyLFdYz1qVWpi723qE/wC+qeq/Lkisy7ltWPUVLHubnP8AFVeNlaRMbn+X5d1Srnt/e+9UGhe3dif+BU5dj96rxt8vI/4FU0bfLtJpXAtMvvQqj1aomk3NUsfyrnP8XzVadyCxu29KfNGNuf8A0Far/wCsb+GpfMK7M/fqzINvnfKKeuZGyD/FTI2+bAH+9U0cZ2vgf99VZNhy/ef7tSQ+26ofM3cZ/wCBVLC21utBMmSr8rcvRuPmbwWpqsWXBO/5qljUq27P/AataGEixH8uwL/FWna5asxV3bK07HO7bn+Kt4o5pMh1jUhZ2LyE/Pt2rtryjVtl1fJcFP4q7L4iah9nt0twfvferhPLM2wF664xOOUjN8QQ7od+PvVyF5hq7/WId0KIH37f4q4TUlCzOHP8VU1YIhocfmXHJbZXRNGWasCz2W/GfvNXRxqZFyCtZlF/SYzJdYHz/Lt210N9/wASvZvCp/eqj4fjH9rW42b3q74wzJqHlkLsX7v96nYi+tjP1xUbS98bf6xvlrl7O4eG62f3q7PUGkuPD8Mcn/LP+KuE3GO63/ff/eq76jPTvCupStGkZkZP7rf3q9K0thcQ7Ad/zfe/u1474RuD6/d/9Cr0jQ7wqz/e2V005M5KiNCFTHqkoz86t96ui5vI/vfd/irmrFnuLy4kQb9v95a6O1UNGmPkrsTuedIzLyH7P27bmqa3mDRoCPvfxVPrFu6x/ONj/f3VSs2doc4+7TIsbe6O4j+QfPUMe9ZsFN+1v4abZsducfIy/epyyBbpwH3p/eqxSLar5nU/e/vU/bJJ9z+GmfahtwB/wJqf9qO3Oz/gS0GdyWRR5eXkZHb7tVJlSOTKPv8A73FWN0c3L7t+2plVIVUDbs/i+WgZSjjEjJl2fb/DVrb2f+H7tNbDSb96/db5aTcjdD8+35qVgMK1k3Ll9r7m/ipsnyzOYjuqGOYKrv8AM/zUbt0z8fdrnsd9x+4dHPzrTmjC8Bm3tupqyfNz/dqXzhuTI/4FuqLEkW4K2MfPTGULyTT5mDMmQz/3WqHa7bxJtf5vlpFk0exf3md70SZb5wd/zUz5I2cmpV+VuT/wHbVFvQFmKtk/c/3qXyTJJvRPn/2mpzL5ipxUXztv52JVWICSN4ZsOn+7tokb5t4qVpPLbGaiZty9FqQH+cq9d29v4qTzJF5Bb/vmommG5Mn/AL5qw0jtH/t/w0ANaPzOR/6FUPlllxG1SxsG4x97+9TfJkkmwnz7v4qsVgb5ZMU7b5ceQlPWEts+89MVjuw5b71AybcdvT/vqq7RnoNv/AasQ5kjxTI8/Pj/AL5p2FIZtKq/8abfmp+35flCpu/iWiP5Vy5/8dpiyFd+Tv8Al+WqMbj5m2x8or0+GYNwQv8AvVCzPI1EcY6Eqj/3d1UUW45A0mMbP9pVpm4xyOflT/eoVnXZvP8AwKnrceZyU3uv95akoi8wNJkhvvUMoVnON9OkY7sqNlNZhJyS2/7tTYCJZnbkFv8AvmrVuwVcfL8y/LVeS33dJNn+zTFbyW4+f/ZaqJehMu1llyvz7qsNsWPJT/a3Vn+YVkw5/wCArVhWeRkDyNs/ioIJo8SQ5PybmqtMx8xwB8i7V3U9cL8pLfe/io8nd5rg/e/h3UCuSwyKrcuz7v4aFz8jj7m2mL5cLYEm92+9up/l7ocZ3v8Axbaoi4sij91w33qRt7cZ30LGZFVwV/3aZ9qC9P4aC4se22aNCB86/wB6qXyK33GTatXVkj+/j59v3aryR+Y3mA/J/E1ZSOiKKkmVXINRQ2+6Pn5N33Vp80habYPn/wBqn+YPMx5bVyVD0KRnXy+TJsHz1Q1KZPJQOPn/AN6r95v87j5ErH1RhJI48yvCr6M+kw2xi30m5XCVUk/d2O8/fWpZMd6pXzDy0QH5/rXnfaPVMe8xJG8lYFxIZOP/AEKuivFMdv8A7dczNvZnwa6YmUi9p9wsce/+6/zM1fp5+wD8RBrnhW40d5Pms9rLX5a27FVcCvqv9iP4kDwn46S2klVIpm+bc1ZV4c8H5HbhZPWHc/XC3k77qtqQaxtLuEktkcHejLxWrG+RXnRZzTjZljIoyKjzxigcnmrMLDmOGzUMmW5qbbtaomapGiuzVC2d1WiO9QSL81ZyNyJm/wBqmM3rT36mmSN/DWZrEimYeXndWTcfMtabYZqpXCn5zUHREz423M9SxqPnzUTNtkepYZB03ULQsYtr5jVM0e3jFWI1285+9Usijb/t1qQZTQu0mR/eq7CzrHg/J/ep6w/NmoZMK3NJuwE0k3l7gTULSeYuaqyMZOM/xU6RisfWs7s0sN586mXWJFqKS88vr/eqvcXAk5zS53E3iV7pY2Vy4/3mrn7qGGRXGPvfLWreSGRcVlXke5cE1r9acdjthOxiXyxWrXuwfIyKtcO148erOjv/AKJ5Un/oNdnfW77XJ3Vy+rWe1vN2fOy/erSOPl1PVoVEup5ZHHbtqFwZN3zK38NZkNnHJpN6An3nrsNU0mOHlB95fmrKaxENm8WNm75m/wB6tli0z11iE+pwt9oMTKg/vVg654fj+2IAPk2/ervb613R5FZV1YmRt7/O/wDD81X9YRbrJnnraKftSOB/F/CtV9csTa328L833WWuyjsTG3+3u+9WfqmlySN5khb73zVLxCRhKqjze8UMzuB/vfLWRIwWbI+Wuy1LQ3kmcZ/4FWPdeHZV6bqPrBw1Khx958zMR9ysS6jfy67uTw+/SqV54VkWbGxvm/vLXRHEruebVnc4KRSzcHfULW7q3P8AFXVyeGyrOCKr3Gi+TJl/krZYi+x49XU5/wAgetOjt/m34rWa18v5cf8AAqYsZatlK55dREXkleKljYK3NEjHbg0xvmWquzmkEmfnGaXbubJpNxZeP4aJGC8A0GREylWzTfL+XAO7+7UzfNyf++qRvlb5P/QaCHoVpFTc5wzt/tUq7F4O37v96nSfvN//AKFRt2s/3fmqSAj+9z/31Vj7y8GmwxjzNuKseXt6fI9QWHmbW5qwrH131XaHc2f4P4adGx29aVgLjKW2Y+f/AGqd97oKZHIG5L7P+BU/7zcmmBLwzZ20NIPMyp/ipkLbugp/8T8VZBLDIGbeN3zfw1N/cIO/5vu7qrrhW6/d/u0Kw65+SqJeo7d2/vNVxV3L/ut8u6q24r231Zj9vv7qsxkSQ53ZG7/aqZWKtn/2aoVkLdv+BVNGu6Tqv+1VrU55FqHazc1eVhGu9xVSGML2+7UWtXwt9Plkx86rXVE5p6HE+OJvtUyOD8m75awrVisyIPv/AN6rmoSPfSIHeTZ975lrItboQ30shH3a61occjQvLf8AebM/J/F8tcFqUateSghvvfLXorXS3EeRt/75rh/E0P8Apm8Iybv9qs5MuJiwtuuEJG/5q6i1uJJJmAHyVz1rbhm+ataOTbIhO1HqLlHd+FWEmoRPNt+Vvmqv4mmE2qStvZ/m+WmaDvhbIffuqvqW9rp8/wB6ncyNjUPOj8JpkK6fxf3q83kk2zff3/71em3ypJ4PwfnlX+Jq8vkWTbg7flb+7VstanR+Hb4x3iY+5/vV6Xpd06zZD7EZfmWvHNJmeORM/wB6vTdPvkm0/Jf7q/dX+GtqZjUR1ehzPJfS53bP4t1dxZsVXeU+Tb96uC8JxmRt8Z37v4d1ehW7BYcEsm5fu12xPMmrDbyb7VbuAf8AerJtVdd6Y2VpzYWPIDJWetxuk4P3qsyLFr8v7veyItWJl8uZCX2I33apN+7m8z/gNXZsTd23bf4q1MpCszrJnH7rb8rVOsjMuENV/OkaHZjfEtP8s7sAfWlcCVZH7n52+7T/ADt3zkfN/D81HlndyP4aYzD7o+fb8u5aLlhu8xdwj/75p8jBvnG6q8Mz+Y8bhfm/utUs0kar0+997bTJsYUbblwD/vMtSwx7mlGPvfdqlDJ8uPufLUqyfNkpXNc75EvyL87fxfK1RSMW3lDsf+9T1Uedzt2L81MkyzZx8jf3h92pIDcJI+Ub/eoaMtMg+/u/ipjRybtx/vfxVYjztRyP/HqVywaEs2Cd7/xfLT/L29t+2hW87lT8/wDeoaMq3D0x2BcruBLb/wDeqJleSN32SPt/ur81O2hmw5ojk2q6I/yN96rERR/vuHDJ/tVYZUZsud7/AN6ovnXvUrfNsJNQBFcQhWQAUz5/kOKtzKJFV8rv/u1X2hv3ZC/8CaqsArSFWxlkpeY25f8A4FQ0abnw/wA+37tPjZ1X5zv/AN1aYrkscg6kt833ttV5GLNvBqaGMSR53tTGzHIiZ+SgLjGmPYt70LIPnAO//wBCo2jc/wD7KtHlhW61ZnImjmC70dG/3qZJII7fJH3v71DLuXBP3Wp/mBv3ZRvmX7u6qIK6yMzdfk/vbalbO1Of+BUzakewD+7U0edvA/4FSuWMX5VRGG+iOT5uf+BLT28zy85X/eaobfevP977u6iw7lhVDL0+f+Fabu3SZ2UxfmbEv/jtP8na2RSGEMgVsEN/wKiZQ2+RE2bv7tMkZ1Z3+b/ao+famw/O33qCXqE1uW3kbqbCvzZy33v4ql87crxk0yO4K7x5f3m/ioMR8mGmyPv/AMXy0RyIyyoX2OtEkhXk/f8A4vlpkinzEOf97bTsVYmZgsf8O/bSRydgG3rTdw2oC7PSyY3I5/u/3qLhYVZJJG521XkUyRuP/Qam8ncyfvNm7+Kq7LJHxEd/zf8AfVIuxD5xbjP3mp/mbWdXf+GhcRt/f/4FUUzHzOR97/vqs5M2iMXy2kd0O+pZJkbZhPnWmw43YA/ip00e5vnf+H+7XHUO2mveKsk3nM5IasHVv9Y5/wDZq2JsrH977zVlXS7l/vv/ABfNXgYhn0+FWhiXkbRrvrKkUySZ/wBqtO+kDL5f+181UfJ87gD7v3vmrzutz1bGVqEfYVysmPMcDcj/AO1XS6hcHa2d33v71c1fSDzsh9+7+7/DXZFGMhkP+sdM/Ptrqvhz4gfw7r1vdo7I6uv8VcatxtuHfP3q2NNUMyTgr8v3t1atXVgpz5ZaH7dfAfxtF4x8A6VcxyebLHCqvXq8TblznNfn1+wV8WhcN/YF3P8AOybU3NX31ayh0614s4uErM78RDaS6mkGxxRUEcnzc1OJPlqrnA1YkJx1qu336kJyaY3rmkJIjeTtUEzDd1qVvU1Xmz1rORsg27qGU7aaslSr81Zmq0KTKd1VLpSqvWhIBtqrdRluRUG0TnrjPmcmq9rmS44dnq9dRmRXNQ6bb+Wz7/v0Gppqx2pUrN/Ef+BUKoWHNV9xZuasC8rd81nSMVbGamZisfWq80gbjND1FYryNupkkh2vkU9v9k1FI3y9ah6jKLZk5NVbjLcA1dmU7vu1nzR7WzmspG8WVJJiu8VVkut0nNS3DfM/8dZlw3zODXPI6Isiupgy/wByuc1Lav8AwKtbVJjHDvBrjNa1iT1b7tQdEWypqyhd4cL96uS1S+iVuvyfxbWo1LUp7jeSfnrCmhkm67kqlJo6VOxFdX0bfc+T5v71Vo5DccEf8Cpv2fdJ0/76qw0IjhQg/wC9W8ZMftH3BrOKNXchv9qsS+XzF2Ab/m+9WtJeFVwW2JWPcZZsbl/2au5LqN9SHT9NS6uNz7n/ANmtiTwrBNH9xar6fILeTJH+9trV/tARtj+8v3WqZNmMqhgX3hWCHnytm2s9tHjVXyN+5v4lrqLq8SaPl/n/AIqwr64Eff733VpxkzmlM4nxNbwRtwn+8tee6lbhpndBs+b+KvR9at/tTZB/76ritUsyu/B3JXfTbOOo0cfdLt4SqW77/NbF4qL0Hz/71ZM3zNn/ANmr0Ynn1GRN703BqVvmXkfNTNwXr/wKuhanFJir93j7/wDtUn8OTTPMTzOtPkbzlfmqMW7DP9Z2o425x/wKja6rg0/J24xQZkUkO7/fqHae9WGkDNjYvzVE0ZVs4WpAIcbs5+erqruX/dqquVq3HIPLQZ/3vmoAZu83n777vmqVWTuP4qiXO75qF9KCyxCyf+PVKrfNg/3v71Rxqjd6T7rYoAsLjcgI+9/Duo3bpOuzb/tVD537zgtsoX++D89OxBZVi3z5+ZamXK7OP4v71V/vcqP+BNUi/NsOF/3aRL1LCtu5/wBn5mapY2EjJj+KqvO7mnR/KvJbZ/tVRjIuxqy/x/73y1YhYLJ/DsqrHJ8vFTKxkkfI/wC+q2iZSNKOYfOAFT/drmvFWqbbdI9/f5ttbVxMIYXk/wCea/NXn2sakbqZx/tfxN81dsTjnqU9QvBNC+JNj7fvbqxI2+b+/ub7ytRqUwW42D7ir/DVK1ut1w//AKC1avQ5LHV29x9wA/8AAf71ZPiZUj+dEb/gXzU9WkkVCH+Td81S6gv2qzdM7H/haspFpWOPt5N1187/AHm+atCZh5iFPv7qrxwybs/f+aiZS0ygj+L+KoGdhpNx5cyf+PVoTLE0nmOjPuasfT1eZcn7ir81afmGS4iGdn95f4asmRpyL52nypIW2bfu1xV80ccMroNm1ttd1uDRynLJ/wABrgtcmK3DxfLs/i3CtLiSsZNnM7XH31rufDt00lq6O67933d1cNZxu18iJuf/AGq9Gs/slvGkUZ3v/HJW8NCJI7nwfIFXD/fX+Ja7mOZ2jwUV9v3a810G+FvMmEb71ehWMkfko5+/t+7trpi0cFRFtv3nIG2sqNRDcPv+f5v4atLdSRtx871EsJT597b63OZqw+ZTtym1/wDgNS28hVk4/wCA0eS8kbjK0Q2oXlx/31VGUkW2h3Lt37Nzb6f5hhZCBs3f3ahvGkkhT962xflbbUq7OvmN/wACFBK0Jppj99w39371RTfu+Crb2/i3UxmePeM7/lpdwaRMhvmb+Klc1JPM7FKeyyMu9E+91pm3cz5276YrP5j8M/8AwKmBz7Msa/3/AJf4qa0hZtjjYjU7cfnH3/l+Vqayv5alzv8A73zVynVIlhYszltvyr8u5qesm5cb/u/xUyNQ3yOV2U9Yd0j8/wDAdtBJDGrt/H95v4qsbfmwUbftqrNHJHJwd+1qduLL/EnzfM1BY+FnjbOW+arEzM2zj+Kq8mdyHNWOFXJK7P4WqgK+3d/rD8+7+KnxsjM4/wBr+KnyL82/7/zf3al8xF35G/b/AOO1YrkN03y/uz+9b+JqijZ2bGNj/wAS7alZhN8nzI+6ptvnLy+x6BjF2NI6Ofn/AL1Hlnb/AH/+BVE0Z7/w/wAS/wAVOXz2bA/iX+9QJuw3cGmzhv8AgVOjk2yOSF+amyeZu+dG/wB6pV2Nbvl1oIuRNG/Qvsb7y7WqXcd3X56Y0nt/wJafuEfz/M7UDBcszg/fp/EfUVDJIJJt/wByptyNHsB3vTuSQq3qf4vlqbaWkc/N93+GmXEIaRP92hWkVeDRcB7L+7Ty2bf/ABbqFYtwaYu/ofuf7NPZQy8n/gNUArYkWo2jK/cH+9RIp9f4v4qZM27tTuA9VEbYzv8A9qpVjLdP/HmqJVDKh/j3U+Njt2k/xfNSAGYtJsJ2P/tVUbO795/F/FVlVMkmM/8Aj1RyRurOj/w/xUATeZb/ADny1T/aan7kk5Ea71/2qqf8tM4X/gS/dpy+ZMudjf8AfNBBNIpZev3aXzN2w5qNWkZX3j+GmKCrJvFUOw9v+mY/4DTGjkZsn/gK0/zAsmA/yNR5gkbf829v9qpLsMaMqu+QR/e/hqZZv3mQn8X3sU7zN3GPk/h3VFIw8twT/u0DJZoU3ZiHyN/C1V5ofL+cnfu+7uWplmj8nfGjb/7zNTLi4Elvh42ebd97dWMjaJUVfmw5+eiRjIruR86/3qJPlbJbt/FVfc/z4O/5q4qh2U17xV1Bh5fPz/8AxVZrXG5ZZD89aV8r+Xzt31g3jCOHan8TfN81eHiD6rDKyMq6VGkwH/i+9UbNujl4+enSKGmfmobiQR2soJZ687rY9NKxzupNuV1f7+3+GuWZSzOmfnX2rb1C4Hnby7ViTSGOTl/+BV2w1OaoZ8mVkz/tVraPeJDJiT54mX7q1mXylZsmRnRvm3U2GYr/AL+6t7GCdnc+gv2ffGh8G+OtPvXna3Rn/iav2C8B+IoPE/hvT9RhlWXzovmZT/FX4S6brSQqiPLJ/vba/S39g74yHxB4bTRLu4/0iNfkVv8AZrzsVT05j2aX76ly9UfbEfzVZU/LVC3m3dDVtWPXNebFnJJEpJprMaAytzTK0M0gY461FJ+8p7MaY3ytSkWiLbtqVWqKSTa1O3elZmgyRdx61VuGPQVYkf5qqN8zdamxrEpXEIboaqbfs8m8mtOTpWfeKZG4pGxbjk3LimSL5bZqK3bbwasKwarAoyXXzOHpsf7xcmrElqkjb8Uxl9KAIpo9q9fvVR2+taE3zcmqsi7uSagCGZht4FZVw37zFaE0jrxVKTCtuP32rKRpFmZIu7k1n3EKK24mtO4kG3rXP6teFlRP4PmrORvEx/Ek3mfJHuSuHvLOWRn+f+L5t1dhcRiTr/6FWTdKG4FYHQtDirjS/LkzJ99qryWYjVyBXUXkIkbkfdrKurfdvAP/AAKqsaXZy837teBvqvJGWXJH8NbV5Y7eVP8AvVSuIdq4J2bv4qsq5zsy7pKlaxSRckfPUtxGYefv/NViOQMvNbR2uTcyvs/kt0aqV9I0bdWravFCr12Vy+qXXltzu2N92q5TGTD+0trOM1lXl4zM/wA/+9VK8um8zOf+BVk32obuBI3/AH1W0aWtznk2WLrUB52TWVrUPmR+Z/6DWfdXRkkxv+T/AMeplxqg8nYCz7m/hrrhCxxymc5fKfOf5Nn/AAKsq4t+52o9bGpTfL03/wB7dWPcTFutdsThm7lWTG5wT8+371DYbv8A71Ob5mzmopGO7JC1vFnJJlfaGbn7m6jad2N/ybql2jrj+KiNRJ/8S1WYCqrt1P3aRpD6b9392p5EP/7NRrvpWJGbuMfN96hssuD/AN9U/wAwtv4oVWX580yhi+hqZfl3mmMp3ZP/AAFaf93j+996pKsMZvU/eanqpaTkfeX71G0Nv31LHHt+Yov+8rUDHqu1c5+9/FRu+Xn/AL6prMNvVvlb5tzUjMP7v8P92qFcfuHyb93+9UvDNkHYjN81V423ckU+OT94h/2qCLksfyxuT/C1SxsjdKrxyFuMMnzfNuqzbrt3r/BQZkrNuXFSr+84I/4FUTZ281Ksm7vVWIkSxsVkTafnX7u6pmYt99/n/vVW/j/h+9SzSeTG5H9371bxMZMwfF2uFf8ARkPzt9/5a4KbUkhuH/vNWhq1x9q1ByP4m/i+9XL6hJ5Nw5J+euqJxyJbi43M77/u/wAVV7OQsr/Ozv8A3t1V45vO4H8TVLZyGOZ8v/FVmdjrrOYNCh/j2/N81PuJPm/3lrP02R5l2Z+StJodsPI/i/vVBJQjhMlw6D+7RcaekOx5JfutU6/Lwg/4FRqFrJ5fmzj5P4VpWFcktbj9zgGRE3f99VtafH50fm5b5a5+xmeZtgP8VdRH+7hwfufxbaYgWQRwu53O+7+9XE65GVvpXyvzfw11GoTOtv8Auz95q53Ul3Nvy2/+9VXHYis5Hhjyp+dv4q19NuBHsOf4qyLVW+fjf/vVajkKt5ea1TsTJHpGlzJIqFDvT+8q13ehzDbk7n/2tteaeGdQDQ+Wh+RW2tXoGi3hXZH5ux/9qtoyOWojbmXy5uR8lEbfu0L/AH/4qrtJ5jYJ/irS2lYcvtd/++q64nFIn0+FFj8xHbey/NUEmGZw7t97+7U1ncJHHz9z+JqiuFjZnIdXrUwkh0lxG0exxv8Am+9TGjXbw7f7tTWsaNDg/wAX8VHk/N9/Ztak1YRDtDR8o3+9Vu3zCySOfvL8q1X3buPm2f71WIY/M/u7/vfNSKIpJiq5MbUeZu5QVYaT2V9rfeqirbZMfN8y1RJm7hM3CKj/AN2oVWRVyBv2t91mqNZCzI4GyX+GTdU+3dx9/dXKbXCFQy5kdUl/hp8f8eTs+b5mp32cLIhz81T3Eflx5xvdvl+9TsXcpthfmf8Ah/ipizPcff3bGX726hZP3fB309ZkVdj/AO1/DTNB6ruhldBvf+H/AGqr2siNv3H5933dtWLeSRl+QqifxbqGhk6ylfvfw0AStIFjfYfnpjNuVzn/AHqimXuhb5asLhVxjfu+X7tBBA0jbsZ306OYq3+3Tmby1+7UW4SNgbt7VYFhmXdyKbueaNAS3ytTvLEytn7/APtVXVp1kwAvy/xUAPZnZX3ln/3qFztQP9xm/u1K1wWt9hC79396j7Vut/Jbb8rfeoFYZGoX/wCKo8k7kJ3On91abJMNyOPuU6bDNnf8m371OwXDbHu4G+n7vJbq2z/ZohUM2N/8NE1u67330hj5miZsh/8Avqmt/HsDfNULeZ8nC/NUqs6t1oAWP5Vxv306Nn6jbUKyDzMFtj/wsy0+OYxybAVdO9BISYaTJ+4zfxUN/cCUNHukfI+SpZIyux9+9/4qAI5FO3JNR/xYf5P92nyRmPqVf/e/hpn3ZOBVgP8AL285/ip6ybmxhqZ9o+XDj7zfe3Uc7sj/AL6qgHyKF/g/3lpizFZPvq/93dT9rtG4z8m371QL97B/8eoJuSR3Eke8hVd1oa3nbe/30b+Gj943yZX5motZJGZBv/ioKK6xnzMP97/eqwud3CLsVdvzU+TG79+Gd938NEyxs2EP+z/vVIEMjHchyv3aaqmaRBihpPlcZ+81EavN0k2f3fmoHcljt5F4WPf83zUxpRt/ubWp7XErNvz/AMBWorhTJ84+f/ZrCTOiKHNIJl2n/wCyrPmUsr4+Srax7l3F9ifSqt5N99ANif3q4qjPRoq8ijNJ5iuDu+Wuf1CPzLhz/H/vVqzSPH/rCzuzfeqhfL829K8LEM+qoKyMySEt3/4DWfqmyO3wT8zVqtIkcf8AFurE1qYeTj/2avPWsjuON1SQqznP8VZMjFtnNXtWk/d7iW+9WeslehBWOWoLuMm9HqBozuxmn7j/AMDqXaWbfn/erW5yB5m1sZ/4Fur3P9m34mXngfx1p8on2J5qqzM38NeCXS/Nz/wH5q1tD1afT7yKUHZtb+9Wc4qUbM7aFTkmmfvb4H8WQeKNDtNQgkV0mX+Guqjm3DFfC/7EXxyXVrS38P30+8snyMz/AHWr7dt7gMmK+flF05WZ6FanZprZmgHxSr81Q+YJFp6ttp3OWxLuw3NRSLu5zT5Pmpj96QkRN81MVvmp2496a/eg1sIygtmoJFDd6lb5uabUGhXk3r1qFrcycmrbwb+pojz0oKMqSE06PK9a0GjTvVKSP95VgP3bl6VXk61YqGRd1AFdsMuSKpSTbW+arcy+Zxms+aMt3qCrkN03dDv/AL1ZVw3mdS1aEzGOPk1mSSbqUjRaFK4bb/e31hXS/Nk1uyYVnx9+srUoSrcVzyRrEwbxv7lZske1s/3q1Y490zmqmrRmNd4+/wD3lrGxvc5/VPlbg791ZVxCVVzj/gVbDL83NZkjCRsVdjQzWUN331k6k21clP8Ax2t64kTdgDY/8VZN9H5iv/HTKOamm3LsO771Ury8MMnX+GrV1jzulZGoK8au53Kn93dW0SZBdat5kef/AEKsLUpn6g0l1cBY9mP++qxdQuvlxlv++q6ImMipql96H/gNc1eXT+ZmtC6mMjOxNc5eXB8xwT/wKu6nFHNUYXFw7Nn+9VS6uNq8n56bJMGXO+qkzbt+T92uqMUefNtBNdeZG+fkqhJnd1qSRjt/3qijz1Na8pySYbS3WmtH5nJH3albDLTGbv8Acqzlkyv5ZXkj5P4aYy7easMx65/75aopv33dqozHxsnf+KiRfmxTFjK9fnp7KW5P/fVADFwvWptv7txjfu+8zUzy9rcn/gVOb2+f5qAGrGW2vs+T+Lc33adu+bn+L/ZqaSE9v4qFUM3/AAH+Gsihked3yJv/ANpqZ88bf7dPXe28g7PmprLu6lqsBjMWXkfd+9TvM27M1FMvlycSN833d1Squ5uT97+KncCRVG7ll+anMyL1H+7TGUfIhG/d70yZTuck/dpCsWFk3Nmplbc2Sn3v9qolwv8A8VTo5AvP/j1UQ1Yl/i6/xU/cVZh9yq+7a2XOypVk3bzn71WZSZY8zcvPz1heJta+xwokZ/hbdVi81IWcPX7zba868Rag95dZ/wC+dtdMUc8mS6bMLiZ3ctvX+Jq5zXrgSXD7/v7vm2/xVsaXC8iu+V2Vi6xGGuncv/wGtzmerIbHLbzVmH/Wbs/xfNVaxYK3B3/71X4bhIZvnDPQQbmi75GxGa6VdPEkKbzs/vVzWl3w3cBvm/urW3DcFfkJZ02/980rkvUf8lr0Cv8AN/FVa+mluv8AWBqiXf8AcB37qljUwyb3O/8AurRcgm0vT5beRJCNlaU0Z8t9zrsqkupSzR7C/wA+6pfM+47lt+371MCvN5fk4L7HqrcWu6NCf/HafqDSNJn7lOWZWj2fx/71BqZsmY2yF2ItZzXRWRzn733uat65cCFchPn/AN6sJbppG8zOyhybJep3vhW4l85EB+T/AGmr0CxuCtwgBryfQbo+Yk2WR1b71eoW83mQxSRmt6bMKh2un/6RImBs2/eataOaXdg/Nu/2qyfD6hrHMjt/tVpsx85yPuf7VejE86eg9Y/V9m4/xNTGsz87oV3/AN3+9T2jMy5KK9Cq8K5P3/8AarU5i1Y+au9MbNy/LuqvdLJufKf73y1N/bUlrIjvtfcP4Vqwt19qV5N7fMvzLQSUreOTqQyf3dtTqsittO7/AHaOWjwhZP8AgVRTK7NglqALceOofZ838VEkfmK7pt+7tWqiwiNUBfYn+zT45hHy9AHOeWsPybP4vmq7Gslwrg7f7y1EsZkbJqVfl4B/4FXNY2sTRw7l+/8APu/vfdpl4u2HDn+Lfu3U9VbzM/x7v++qZeN5l9Fv/h/hX+9WhS0Ilt45l+Td8y/xNTPsoVcqPut83zU9pNsj7Kcy/aN4JoehqRKu2bOPvf7VSthZHOP91qbujjbGdj7tq1K2zzH+98tQAxY/vkjev+7Uy2Ym6OtENxt5I/75pnmFWegBi5Xk/c+61NmYdE3bmX+7To5D9whdm7+KhoXm5ElaWIJFj/c78fd+8zNUMkO5t5p0chaN8H5Gpq5Vnff96iwDI1doX4+fd/d20eW/Unf/AHqe0n7vCCnRyD5xIPvf3aQFZY1X53Cvt/vVO2JF4fZ/s0buwDfNTljPUJ8jNVisNjkkVs5+SpZNsi5B/wB6olb950+T+KjzO9AwVdy80RzFvlX+9RIzt1Df7y0LIfT71QA7yY27r/tNuoWPy2fJ+633qayjchFEnzck70/ioFYsNIN2D8/zfepyzBlwn3/9qoo2NHPZ2qwsPm82RchPkpi7Fb5x89MXf0J37qmjkO199AWGeYnyDZTJPMaTDIyf3dzUfekfI3/+O1YaSOZeT86/doE9RqyeS3T+KnSQyzbHCx79vyruquzbZMkfPup8cg3c/fahaEEqrI0b/u1f5vvbqia38veh++v3qNzx7wh+9935qPk8zefvt92qAZJDJC2z/wBCpsLBZE3/AD/8CoaQyNnfvdWpyrtbKj/dZqksfNGjLhH2f71RKo3I/wDGv8NLJnamd2/+FttQyNtb7/z7vmqblrQtR+Xtcf3vvbW+anw7JF2f+PVnsxWT5P8AvqnLJ5bPx/wGuebsdVNElxN5bY/u/drGkme6vNmf++qu3m+Rcj7m75qrrHt37D8ledUkenh4+8Z18xVutZ0kny8nfuXndUt9N+8ck/eWqX2rcuMfw14NZvmPqaKK90yRtwdlcp4guHZsZ/iroLqQbedtc3qzHbnFYR+I6ZHN3zeZxn73+zWfuO5+Ku3Tfu6z+W3nNehE4qg+Ngzcf+PU+GTzJKYrH58UQt8ucbNtUc4zUF+XOf8AdqKzmPzjNWbjE28Cqax+XJVmidj1b4R/Ea58B+KNPvUuGRI3+bbX7K/CX4hWnxA8J6fqdvPG7SRLvVW/ir8JLe6eP50Pz19wfsP/AB+fw7r1voeo3a/YrjaqrI38VeXjaXMlNdD2sNU9tB03utj9QI3zH/eoBLVn6fqUc8aOj70Zdwarsjbl3V5cWiHFxdmTRyfLg07/AIFUQkHenA5p3M7DWagyYpjfNTZJNtF0VYl3BqY336b5nydad/FmpuMfuPemSYWpQOc5oIzTFcqzfMuar7dy1d+gqJl+arLuZ8mVbij+HmrEi/NmjaN2cUDM+T7vFUpI93UferYa3Hz1DNHu4xQBj30YaNAlZv2Etvc/cramh2yc1XmU7cYqCrnNNahmZ6pXlqWbGN6Vu3Vrt6VmXHy8H/vqs5I3izmr6xMMf8VYl1I7cF9+2ur1Zi2wD+KuavoSq1FjeJzl4p8zmszy/wB45SujkhRmw/8AdqlIqKz/AN+psbGD5HzPms28j+Zwf4q2poyyuT8lY7KNzg0WHc5e8t/Jbk/8CrIvlM0eCK6LWowy5BV0rFkZNrgFt9axQnqcpqUZjj6f8Crmrz5d+S1dlqVuJN/Nc7qVm/VT/wCO11xRjI4y+zG2R89c5qDOzZz96uo1aN45H4/hrn7iMSNhf+BV20ziqGO0jM3/ANlTWY7v/QqsSW+1uE/4FVdo/m5rsiefUKn3m5o8wSd/vVY5jbAG96Nu5ck7HrSxxyYyFT0I/wB35qbJGfn/AI6e0hVuu/8A2qZNId1FjCQyRgsfP36FX5UFMZdy5+/T+W5/2auxnYesYXfndTJP7u9nqXdu5Q03aW/i2Pu3UxDGjLSIc7P9rFSrGn3xu/3aiZf3iZf/AMdqw2Vbr94VD0Aikbauc/w/dameXtXJP8X3mWnt8zcUu4N98M7/AMO6sixFkMa5ytQtIfnAp+3bHyf4qazbu9ACbu5/hpv3eCf/AB2hlVutDfx5f7tWUWVk3NnG7ikkk3Ng1D95d4NNaQtQBYaQtJuQUbtuw/x1Ukk7v/6FT45Dty+1N3+1VEvQlaTzGyT8+6mXF55K78/dHzVXa4+/93/gVc/r2qeXG6B9+6tlqcsmVdY1wySPg1zMlwJP+BU24meRs1XWYK3yff8A71dMUcsmbVjMI7fan/fK1zWqSeddP8++tizk8nfl65+6bdcP/vVq3czJbX+MGtBZHbk/+PVXsYftG8BN7/7NaENrIvDo2yixBe0eQLNgj/gW6ugmV/M3g/7tZOl6X+88yST7tdNDfW9nsDpv+Ws3oAWtu8jb9n/AqqXUkccmz+P/AGqtzap53AGyse8kLXGX3O9K4rFfzmjuPkP8VdBffMqEJsXau6snS7WOa+iEh+81amrMP7ScJ9xW27a0JKc0Yk5/vUvkiH5yW+arX2dV5P3P4az9WvDGuah6FXMfVmdlflnSsJfmZw/366CT/So+Rv8A7tYk1u8c3TZ81SSbegybWf8Av/7VeneHbw3Vvyq/u227q8p0/bC2fmb/ANlr1DwHiZvLx8jV2UmZ1D0Dw/eCRXjL/eX5a3Yc7U3o3y1ytv52ntuA37fu109rNPNChkffuX7y13xZ50iwuZvlU09bhI1cP86fxNt3VXVT8gfdvq35Me7CFvmX+Kt1qc0hkkaeZkFfu/LUtusjNw+z5fvUNborZZ/nams37vOG+aqsY3IWuDDIhEjb/wCLdU0jSyR5J+981Q3yxeZhN2/+Ld/DRDM+3AT5F/hapKHri4b5/wDgTVLHcbZHQxq/97dRNNuj80x+VtqJbhN2wv8AJ/E1BRiK25uZP4flq3Hs2pz89VPL3N1+796poVDMgJ+81Y2N2rFlmeRt4H3f4aoXTFb7B/i/8drQt4y0kp37P9mq81un2xyZPn/vVoIrwxu028lX+b5amkV/MyT977rLRaqVaVN/ybvvbfvU64+8mf7v3qh6moMu7qN7/wALU2RpV2DOxP8AZp0l18qRg/71RNGW5B+SoAN3lr99vmqVZEZuX+7RJ/qckVXXCrmrAvNHHN13I7VU5aR0xs209bj5kB/76anTXUdwz7Pv7f7tWQNaPy+Qjf8AfVOjVJpEBDb6GURx8Fqi2vufBqbgSzWoXv8APu+WmtG6tzQs21XQFfm/ipzRldm9/n/vUixv2gRyZ/8AQqJLiSRtyDYjNQyv52SWemNJIzco2z/dp3IJWk2ttI/8epu1F/g2UcN/FvpzfvFfJ+daoBvyfwCmSQnd/F/31T423LsxUsa7uAWqAGKx3f8AAaPMG7BH/AasLD5kaEHe9V5I/mfJ+81WAKzbn4p7Kduc0NG67N1SrtbZ5hZEb+7QBX3FuN1P3fvMZ+9TJFCyYDb6I98jcBk/3qAHrj5xTPcfw09o5FbcZG2bv4aJJN2/A+Rv4qCRnmFm30KvmNyfnp6yD5yRQuNuzf8AP2oIDyzIr8tsWhYU8z79P84wt85+T+KmNMF+dP73zVRVhjW5j6/cqRVPb7n96p2Yts4+T+9UTKGjdc/Pu+7WcmWMWFJoXw/z/wAK1UkU7nG2rC/u1cIG+Wpofs8i4l+R/wCGsrmsUZjfwc7KsKoaRMfP/s0+ZY/JTY/z7qZ5Z3bz/wB81hI647i3i/fB+SsO8WSNXQFdjfMtb14xaPn+9WJeY9f92vMrM9fDrU5e6Xbyfn+b+9VT7Q/lvx/u1oats24x/F81Zqqiw/P/AHq8Ko3zH0dNaXKN9NtX/wCvXNahcblfO7/ZrodUXbH/AHNzVy2oN8uP7v3qmO5rJ+6ZU2WjcH+9VRdis+fv1Ykb5nGaj5613RZwSI1XuaGYdN1Pk9KZIrsuRWhkHl7uaiaMyc5+7V2Fd1vz9+opFC7+KssqRyHoDXS+EfElz4f1a0u7eTynjf5Wrml+ZuaerfMhqHrua0pyhJSXQ/X/APZH+PVt488NW+m3s/8ApsK/Jub7y19QRzblzX4gfA/4qXnw58VWV5HcNFEr/N81fsF8I/iNZfETwvaXtrMry7dsqr/erwsTS9lJtbM9xtVo+0XzPQOW6GjzHVutG/0pj1yczMbD2mJ6VEzGRuahfoaFk/vUrhYm8zy+lSxzbuarsu7mjf70h2Lqyq3epSTiqCyBWqwsm6PIpp2M2hxkAah/l5NRbizZFS7Sy81rcCvt3U3y91St6E0+NtvBqgKjNt4pnlndlautErDIH3qgVRuwaAM+4tz5mSaqSR7q3ZrXc2/dWfcWpk5z92nYdzFuLfcr1z+pQlZP9ha6qT93/wB9Vi6pDuZzUWNos5m6tRdSf8BrCurXarhzXVspXmsTUFDb/vfM1TY6os4+6hPmZBrMuFK8mt7UIXt7jP8AerJvF8y33n+9UNXNbmVJNuj5/u1iXkZVcir19lVf+B6z1mMy81XKguZl9Dut3xXLyeZ9oxn7tdrJany3rndShRd7/wAdarQRy99Ibe48tx96sq8hEnOG/wCA10F9C94yH+7VX7CFV61iRI871i3PnOHrnbq32zZHybq73XLNOuz5/wCGuP1KEr0HyV102cVQ5+6yvU1SX3+fbWhcK7b9w/4FVFt+7Of+BV2RZ51RFX+Lgf8AfVDNtqVlHc/PUTKY1yTWxySRDI1VbqYquf46tMvzPms+4XvVWMyJbp2bH96tCPY336pW8fzZ3/xVobe4pkDFysn8TpUrKfWn8qvJ30Ko9fmWrJGLGd2SN9En3kGambPX/wAeqGSYquf42asZE2GtGfMc52UySYrwfnT+9RJMNvB/3qrtN8uP71ZFEs0m1s/wVEsnfPz1E03mcb/4qcuJI8g/xfNuoKH7tq5/2qijmG7Gf97dTJF2q/8Afpiqd2d9BVix5m5cZ/3qa0nzc/8AfVQszeYgJ/3mqKSR/wBfmarJehYa47YXY1Mkk2rwf++artINvO7fVLUL5I1lyW+Va0SuZyY/UtS+y8P8iN/eauJ1LUJLiR3PyUalqH2q62A/xf3qzbhg0nH366Io5Zu4slxuX/4qls/30nP8NVZJD0+/VjT5tquSPnb/AGq2ic8jSZkjXBPyVi3zIs2UH3v71S3l07NUU2ZthxVmZoaL9omZ0iT/AL5rd8n+z43+0HfK33V/u1laHfJpMOR88sn3v9mq95ffaJnd3/i+61O5NjoI7jzpN4+erqyFl3nd/s1yljdPHJk7v++q6uzVJF4P3l+Ws5DsPkk+bNSx/wCkLvJ37aiuIytV7Ngsjg/I7UkrkyNC3kNrfI6D7tSt5l1dPcSH/gNEMJWNHl/u1S1K6lVUx8if71a2MpG0sn2psF/kas3WrMKruN3+7WroOy8sX8w/vVqLUlST92A2/wDirKSHFnOQwhY+aLq3juIfM/jqxaqJG2Hcn96q8im3k2Pu604jM+FSvAP+61dh4F1J7HUkDlv9n5q49ozDI8ez5t3y7WroNF3x3ETIdjqy10xMZu57rJ+8sUz/ABfN96tDT5pJI0iQsm3+LdWfeN9l0vTCfn3Q/wANP0u+8yTGz/d213RZwSOgh8xZOT5rrWja28skyGQr/wABqntCqhx87fw7qvWc3zIj/wB/738VdUWc0gutNK3TyDdsZfl3NWereTvzXUX3l+SjA/Izf3q51oR85yzp/dqjASP7PIvzvvdm/iplxZhfnz/wFabHb7pOv8Xy7qtTR7o5XB+fbUGqIlsTIuJC395arsvksmNyOv8As0faH3ICd6Vp2skc0OXTe6/dZqTdgepyiyJ0p+47uD86t8rVX53YK/8AfNSrCd33/n/iWszrkSx/x8/P/FRx5zyFt+6hY+3/AH1Q0IVc5+9TsZBCoj4FP4mbDj56rqzwycjfu/iqxHMki/P9/wDvUh3Imh28Z/4FRz1Y0ySTa2AWdKsR3X8DltlQXcZHJuVEwz/7VV2U+c+Bsent5izbA/yfeqWNty+YRv8AmqrkkW1F4Lq/+7VuSFJIUMY2S/3mqGNkWNygVKFmMP3xvemASLtX56XyxIrkmka4STfgfe+7uohh+VwR87f7VAFJVKrwfkWrHmfKmd3zfxVLaxpHu3pv/uruprSbeAjVZVx0ce5sg09ZPLZx82yq8bP3p8jfNQSEcgjkfdu37qGuNrf7zUznrje/8NPaMN1Hz/3qAHLlug+dqaq7VdgaP+WmDuT/AGt1C792CjfL/eoAlhk+XANFxsbnP8XzVFDIFb5h/wB9VLJhmfG2gBjMZtqZ2U3c+7BPyU7lZssfnb7tNuI3Zuu2qFccrfNyN9PbzI2yH+Tb92qiyfN/F81TNI/mc/f/ANqgRYuMNyDUPPyf3GqZlaZcAb9tMhXvIfkXd8zVJQ+H5eXDbKhmzuyn/fTVN5iTNwdn+01PWb5f9jd95qCSrN83JT7tO3JNDkD56lkuI9vI3vu+ZahbZJJkfIu77tAEkd08fyF/k+9ULXRk34/vfNTpIQuwg7/7ytVeaMtIhQ7E3bmWs27midyVZh5aDP8AF/FUH+rXLHe/8PzVMrBYXDj5P4ah+TdsA+dWrM0WhDDJ+8zIW2bfu0Ldbrh0G7/Z+an+SWbOai8l1bj79c8jogWZJDMr8/71ZGoZ27Pm+arcLPIu/f8AxVU1JSsbt/e+avIxDR9BhI3ZzusSblwW2f3d1Z63DrHgUalNum/+KqvIyeXn5q8Sep78TE1a8dmxn7v8NYV9MW5B+996tDUpCrdPvfxViXkn3B/dq4IUmUrhX3ZA+T+9RCp6mpdwk+R2+SmM21sCuxaHHIVl8znNVtwjk61Nz85/vVC3qf71aXJNCGPcuB/FT5rctC//AMTTNPk+bk1rLhuEP3hRco5zyXZsENT7iOK1t98h3yt91VqxdM8Mj7w2/dWPfSM3emtQLUOpP5iFD/FX2B+xv+0ZL4J1i30+/uW+ySPt+Zvlr4nWY9zW9oesT2N5EYpNm5vvVNWmqseVnVQrunKz26n7++H/ABFb65p8V5byK8Uy7l2tW1u8zkV8H/sk/tDJDp9vpepz74pNqqzNX3BpmrQXUKGJ1fdXzVSLpycX0PWnFLWJbkXbUTL3DVY+9yahmU+lZXMiLzDtp/mFaYq+tP8AvUgGNNt5qxbzbl61Um+VuaI5NvSquOxqowxQ0hHSqq3VP+0fNk1ZFiXlpMmn/e4zUO+n+Z61YiVmO2q7R7mzmntNUTSfN/wKncksbfMXNV5I/m6/ep0ch281Xumbdn+7V3Az9Qj+Z/m+7WLcfvGcGtq6WRuD/F96s+SPbJikaxMW4sd0bkmsG+tSvOK6u+Xy/k/vVhX38bVB0ROX1SESN1/h/irn75f9F2V1V4vmK8tc7qVv+7fNZ3N7nH31u8iu4rH+dWwf+BV1Fwu2sGaErcO4HyVd0MbN/q+K5zVrcsr4rd8za3NZupSbbr/YrS6A5S8hMMaOUqvH+8j+et3UI/Ot85+7WB9o2t131pdGckc/r33sfNs/2q4fVFPmPg/JXe603mNzXGatb/NwWrog7nPNXOaulG3/AHqyryP5uv8AwGugvFG3ZiseZQyuSK7onBUiZm0tzUUm9e9WGbtVSbP3jWxxyQzaZKbJGP46crf990+TH3sb6oykivHDt/u/8Cp7N5bcmnSMjNyKryNubpRzGZNHIGk5LU6Rht6t838NV2YK1Na4qroVi1M3y81Sab3/AOA0ySb1pskny7sr8tRciw+aT93g1Cv3X/v0ySY9MfeahZCq5H/AqQx7YZcihm2rn5t/8VPWTzFdmpjNujzn/eqbFkTTPJHnPz07zPX+7Vdm9KGbdx/s/wB6nYB+4/xn/dpkkwXgn71Nkm+Z9/z/AMVVJpB8mf4mqzOTCabb85P/AAKuS8QaoGZwH+8tWNa1oQx7AfnauRuLgzM5c761Suc8mTW8x8zeac2Nzv8A3qrw9KezbV61stDmkRSSfM5JqWNvl4qo0nrUittXrWsTOwSNubrVyNise/8A76rP3fvK0bHE3BHyVZmJuMkmc0+RSy5xTJM28j8bPmqbiSPioAdbsY+SK6jRbrdxiuat4/M3gn5/4a3tJjdWTJ/4DUlG7cLuXKBnqvH5ccjyTj/gNWFmEMLom7/aas+63szv8z/7VO5EkbbbLqPIdv8AgVZ1xaiaPZ/6FU1jmaPrv+X+JasND+85+T5au5i1cu6HG8Nvvq3qFuZmQojfd+ZlqvY4kj8v+Dd8tbVvlbfy3++38WamQjj9QsXgm/2Gp+paanlxXKHem3ay/wC1V7UoTJ03b938TVDY24urd4pS25fmVWoiBmXEcflpKgVJf9qotHuDNqCZH3l+aorqQwzfvDs2t81Qw3W2TePk2/drpiRI9ms9We+sYo3Lfu/733q6CzYLsIevOfB+tJeRvFu/h4/3q7mxjdYc/e/3q64s5KiOvsZC0e8Bn+b7zVY8t2m3A1lWN8JFRX+T/gVbdivyuc/P/tV1ROGSLS/vIdrP86t/FVWPZNvGdnzUafM8iuD874+9VGNXhmw/rWlzMsLHtZ+fn/2lqxDvkbDP97+H+9TZJDJH5gT5G+9UNjMWkRJD/u1FygaQeY8b/IjVFDdbWzn5Fq7rFnI1wjxJ8lUvOO1Y3i2bW4akapXMdlDf99URqG5J/wDHqiVkaZ8fxfw1LIo3MEqDpkPjhaTeQ+z/AHmp0MgVXJ3PtqKHK8ffqXyR5O8P89BiV1bczkjZRH82w4+63zfNU0kZt5EBG+mNnoRQKwbd0iHe3/Aqjkx/Gfu1P5m1qduiWTOP4moGRMrqu7/aqWNgq8n5KJP9I5H/AAKm7TuQVBViKSQeX8h+Rv71Iq/auSabyzZx8i1Y3IsaAff3bmqrhYhZTC2SN+1qmZtzZzRwzbct81CyBWTy0+dfvUyRnllZPnOzd/tVMqiOPYRv/uszVWaQs2Sf4fl3VMsnmRpzvp3AOemF3/xNUsLbVcFFfcv8VRSNHt3g7/loWQR8BPvUirDvMLLh9u9VojkTbzuejzlVs4/76qNVDNnPyU7hYtSN9ojwRUM00m194/2d1P3eZHjOzbTJJEk2nHybaokrw48z+/UzSbZPufJVdVepVb/9mqAf5nmTJlW+9UtxJuVCP++aikV2+fDf726rTR7o0OzY60ARRxyScoNlTfZ5Gjc0itJtzv8A/HqiXPmcn+LbQKw+Obb8gP8AvNVe4xIz/wDxVS/Z3VvnP+9UUzDbxUjH2uz599JNJ8uw/OnzVGqleSfvVJGyQq743P8AxbqACOMtG52fP/FT5Lja2zZ8+7+9UTXQZelO+1Iuw7P/ALGpuKwM3mSZkNRTMJlzGGiSj7QGkcgUxrgyNs/u7qzNB627+Xy6u7LUW0K2SPnqVYdy5H935qNok35Pz/71TIsZ5gj5dai8wqucf99VYWTy+B9+q800jLiUr/wGueodNNNlSTFuuQdnzfdqvqk3+gsB99fvLVXVLzdGgD7NtVLOZrzf5j79q18/iJn0+Dhpc5y6w0zuDvSqt5cFY8EVdvI9skvPyVj6hN8vNeY9T2DC1LMnOd9Y91JubJP3a0Lq4O7rWZN8yua6qaMZFdZD5j09csvNOhXatTKu2PNdJzvUqSLt+cmmSL83WppF3d6hmbbxQSNhkfzK6rScXlrwf3q/7NclD9a3fDt4YbpAS2yoehS1H61bvu8zZ97726uX1BSu816LrFuLiz8wfP8AL/drgtQX5nD1UWVJGOv3qljm+br/ABVEzGNuaXdtkzXSYHv/AMGfFT2P2cl/nV171+jHwL+MCX1vb2lzLv3fxNX5P+BdUNreREetfYfwl8SSqqlJNn91VavnsfBp3R9BhJ88eVn6ZWN8lxCjg/eqx96vCvhr8RpP3Vtcy/J/CzV7RY6tHdLkPXlKVzWUXF2LEjGNqcuG5/iqKTEnOaOW71VyR7LuqpJmP5hVtZKhmUMtMCl9o3NV2GYN3rNmj2t1pi3BhbrTuBt/aNy7gaGk3d6zFvAy9fnp63G7jNVzImxoeY7dKc3qapLeG35AomvHkXmr5kLlLq3Aj71XkmLVSa4frQ1xu5JockhWJZJC3U1SmkRec0yS4+aqrSfNzSuy0rFTVrh+orBuGLK+TWxqXzNmsK6Y1L0N4oz75tq4FY9xibfv/u1evptrIc1mTN5jcVnc0My6szIuQK5++tzb7ya66b92vzfP/tVz+rR+Zv4plnKXnytjf9771ZV5H5netK8jPnZNZt5J5avVXY7FS8+W3fP92udaMNyT/FWxcXG6s+6/dtvxvrRSbJkjmdY/1nSuX1ZS2zBro9ak3K5+Z3/irmriTdwf+A12U2zGSMG4Xczt/HWLdfLvGN9dBqCht9c/dKWbiu2LRx1IozJs7sioGbuRUkzFWfDVFuO7k/eroujjkhjfNzQzD/vqhvvZz/F92opJCv8A3192quc8kG0MuTUUknzZBpnndsfepvO7fmhu5lYl3DdyarySfL8g+emSTbpMtTGkO3+5U3Cwbiy803cf+B/7VM8w+v3qe0h7/fqrkWCP72Xpu4MvA/8AHqhaT5utOXCrVBYfHJnoP96nyTGRc5qu0h60bj0oELuDbx/BUEzbeRRIwXkPUDXG3eaCHoEk37vo3+1WJrGrfZ43APz0zVtYEMe9P/Qq4/UL57hssfkrVamMmMvLwzM5Pz1UWQs1I3WpLdf3iZrdKxzyZbhXavNFx8v+3VhV/c5qpcMfWmZlWT73FEjfLyacueuail+9Vk2CSTdV7TZH85P/AEGs7/lpzV63mNu2U+/VEyR0OqWY+z+eP4V+bbWXbs8i8fJUtvfFldCd6MtG3y+aDMt2cfzZO7/ZatO1bbMnH8VY8LHcgDfP/FWxZ5Zt6fw1JR0UdvuXKff/AIt1Z8knlyPGTWtZyFlQ4+fbWfrEJ3bwm2puSFnJt5R60Y982zIrDsVO75yu+uz0fTfOj3/fT+GruZyKitJb7ZSV/wB2rcN9JeNv/wC+VWnahp4jZ3nP3f4Vqhb3yLvjiT7zU5GZv31nHJH5hKu/92sCbfHfJyqJt+7uq15x6u/3ar3V0k2zzPn/ANqpA5/xFZmG6yh3o3+1/FVdrFLeFHf55ZF+7u+7W7NHHNG2VZ2X5lrn7hZJpHJraLHYs+H7r7DfJIH2Iv8ADXtuh3gvrVCg+dl3V4jDp83ySInyf7VeoeBbpPJ+effx/erpizGpE761t9seCFd61dN835+W/wB1qx7WQ+YwB+9/tVoWrBm/9Crsizy5qxpw27wybw38NQ3Vu8k2/wDhantsXY5f5Nv3dtPurpGVHWT5P7tamQQyCHeN+/d/3zVS4zCyHKv8tMaaD5wU+erFi0V1H5R2v83ystTc0sNkvp5OA9V7hpWVHk/i/ipl1bmGR+fut826nxttjQyybEoubRMlst0ojZ1Z+Vpse/bnNOkjj3ZR9lI0kPaR13gD/gS1N5g3df8AvqoVyq/xfM1PkXayMPuNQQF1+8m3b6ddN83mJ8+771V2kMi0c7XH391BBMuPvn/x2kuI/myh3/NUXmDa+KesxWN87v8AgNADFysm7/0GplYs2SN9V45ty5T/AIFupyyPG3mE/wAX92oLHsrLJ+9P/AaF+XrVhmjmkzj56iWMr1NA7DGtzJ93cnzbt1PhWONct/rf71MkZ412ZqLzCqpkVYWLEK+X1ff/AL1MVSrZO371EcibsD7/APE1Pjz/AB07E2GMu5cAbE3ULJuXgfd/io84K2Cjb80yRnVcJRYZN5nmdf8Ax6qm7yW3b/nZqlhjMjPn7n+01PkVFXkf7u6qAZHNJudqmjkEi4J2Uxv3Own77VLJC/l+YR/wHdQQNjkT5+aZu2tx87VK0MS2ryGm/Iy/u6m4Ayztbpj5NzfN81SrMY4+TUULU9pBHIgI3bv4aosd95cZaiP7vzv89VVY/cL/AD/7VS+TK33vufxVRBa3QNGgcb3/AL1RNC7chPvUyTy1XCFt/wDep7eZHHsD/J/e3UPUkZt8tuaimXyZMu/8NDSHzEz8iU/7R9o4k2/71Z3KGcN0Gz5fu0+OSCNnL7n/AN2odxaRwnz7f4qJMry8e/dU3LCRk+cp9yommLM5H/jtStNH8wePfu+6392mqwVn2BakCWPPl75DsSoYYfMV+difxVb2xeXlHb/aVqr3H+uTZ8m6s5M1SuCsd39+s/UrhWjd/mT5afcYjXLv91vlrP1C4N5YvBG6+d97durz687HrYWnzO7OM1zUisyEfP8AL83zVZ8O6gVusZbe26uZ1CYtM+fv7v71W9DujDdI7/P81eDVkmfS0YqKsja1BdrP/frmtUkO1x/s102uMN28H7y1xmpTHzOlcyVzpuYlwwZnzVdWDLUrfec5qJfm7/e/irrgrGMiXyysaDO/+9T2XdHgffokzG3NDMF/39taXM7FKTCtz9+oZpBu/wB6iZtrPg1EzeZVEWH7dq5qxp822bJqKPLQuadbqfOTFKSHE7jRdQE0n2eT5Eaua8XaS9rePJj5G+61aNixj/eD/vqtHVv+JxpvlE75dvyNUrQ0aueVSL82KYzf+PVbvLGS1mxIjb/4t1VGX5nNdBzSN7w3MY7pct/F96vpr4S64jLEhf51/vNXy1pcm2ZP9lq9b8B609ndRPn5N1edioKSPUwkrOx9z+D9akVoiD89e5+CfGjxqkN2f91q+VPh/rXnQxSE791e0eH9SM0eSfmr5yejsey9T6Ws9US6jQoauxyV4/4d8TT2bIkj/JXoGn+IorqNMN96ldGLVjoGb/ap/mfLWf8Aag3U0faNrfMfvU7kli4USL1rHkY7q0JJg3eqM2N3FFyrFWS8ePoadb6kd2Cf+BVXvvl5zWe0hWi4WOo+1cZzQ10G5rl49UMLcmra6oJl5NPmYWNtrwMvNV5LzdwKx2vty8PVeS8KtyaVwsbvnBlzmoppPesePUAzcH5FpzahuX79XcqxNfTfK5JrHmuEXnNS30nmd/8AerEvpivQ0N3LiiveSCRsk1mtN5bOd1Murw9v4qxLi+2yZNRc1sa0lwZt4rEvpB5nNM/tbatZ9xeI3JNFy7FXUsbcgfxVympMW310t5eHawJ+996uXupvMZwKYyg0m3mql1IW7NV3yzuf/a/iqldRhVzn562iScvqSpJI4FcvcKfOfNdhdRjzHJDferl9QULM4rpizGRiXn7xetc/ffecV0F1GWbpWPdQhlyP+Bbq6ozMZIw7pdy8f8CqtIpVc1uyWPYfPWVeW5jbBrojM45RKTSHagNVJpA1WLrO7H91azJG2rnP8VbJpnPKKH7nb+OopJC3emeY+5zmomk3fMaZg1YdI25s1F5pp7MW5FG0yNlzQZh8+7fTpG+X+/8A7VDL5i8fw0yrFYVm74+T/aokwrIB/FUMkm7jP+9Q025ef4askezHbUTTbmwTQ0x+cAf8CqpJdeXz8v8AwKnYzkwkkG3L/wATVi6trCQrjPz0zUNY28f3vu7a5m8unb75+arsc8mRaheG4kz/AAVS3buC1Mmk3U3/AIEa1Ssc8mWlt4mbmT/eq3Dbjzseb/wKqK43Zq3Cp3VdzM1fLjVcF/8AarIuNjSOQatSSGRXqlMwouKwxsbeDUTMGo3bqZ/HTESL0pVyzc037zZqVflXj79WJq5LHJ5O/Na9vsurfB+/WG0hVs1btZj5mQKCLFryzHcZz/FXQaPiS4Qu3yfxNWPuEnzn79aFiwh70EnZ27JJM+D8n8NGqWr3Fu4RGd8VU0VfObgferqGsS1vvj+T/ZaoJehxum6ebf8AeXO5Nv8AC1dbpOqIsaRxD/Zrn9Ut5JpOuyrujrHDJgSrv/hqzOR019YmaNHd/wCH+9WJHbx291wm/c33v71bH2g3Fvs++9ZVxcPDN/cZaowNC+0fdslHyfL826se8sfJj6b6tx30lxD5cjt8v8W6rsluJrfINS9CznFjH3ndU/vLVTULiGFXMSfO38VP1DMdxh6qbUuI85+df71NOxqZralJdbwT8jfw10fhe6lt7hEx+6Zv4q5S6j8m65+RP4q3dHuk29f92uiLImrntFrdBo0kL70/vV0ehzCSTf8AfSvPNDvheQomW/d/LXYaDNPCzgD+Gu2mzzKiOqureeaRH3rsZv4qpSW8iyPn+GtDzN1vghUbb8tUrprhZNh/iroucpF5Zkkzs3/7VEMht/ufJupkMxh2DP3abJiSTKHzX/3qm5ZPqSu0fmeZ9771Y7SGRthk+7WxDmRfLzvdvu/7NUr6zkjkfzBJF/eouO5n28e5d8j7Klb/AFKHOxNv3qi8kycf3qOV2B/uL/DTNHqS+ZutsSFtm6pmUNyg/iqH/WNszvpsbHdgD/8AaoFcl3bmdH+/u+9USyFWcfxtVhrcRrlz/wCPVCyhWSgLD2Xa3AX/AGqtxxnbsqjNG7MhT7m35qPtHl/ffZuagqw/yXVnGFSlmV1Xfj5NtO84MznP8NOjuI1V45Bv3fxf3aVhFdZDuyT96ntvZuD/AL1CqfkOPko58zh9iUwH+du6nZVfaWXeT8lWGbbxnen95qhaQSKgB2fN81WO4+1kDbwPuVMrGOTL/wB6qjNtZzmpWzIvL0CLt0sc0yOnzqy/+PVXmt3Xec/Iv8NRMrrsJ+5UszeY3yFqBXIlj2q5en+Yk3AFOjzIuMVBJMI2yw+fdTsFyX/VyZCfP/tUzzH3Yx95qZHNubBFPmV+xb5aGrBYuwyRrbuhG7d/DTVjiZfMjP8AwGqluw/76/vVb+RlfdItZhYqRyBZv9irHmR/IR/C1V/MHmcfP/u1L5MkiuR8m371WSFx5Ss+z/x6myM6tjNQzRiNuX3vtqb7RHt5Gx2qiSGS4ddh2f71G55G421J5O6bNI0hh48v5m/ipXHYr7fJjd3P/fTURqW5x8n8VW2h+0N+8df9nbRJGjcAt/wKszQYrbVzGGeo5N8nyZ+633VqSG6eHiIb/wC78tCwvJI8h2p/s1AFfyxGuAfvfxUrLtZB9/5adcTGSNBHHTo1Ctl/nfd91aTdikrhM27n7j/3abcXiL0j3rtqG6Xbvcn7tY+paolnHyV3/wAP+1XHVnY7aULsr6trHlq4k/4DXKSa5tm6/eWm3l8LxfMc7Haufusxtk/P826vGrzufR4eHKtR+qfvrxyB95tys1MtZisyEn5N1PZvtEOV/hqpbsWkQ4+TdXnyPTidLqEgkjQv/drlb6QyTZH/AHzXS3026331yWoXiK2ENES3oQ3Cx28efv8A+9VL7QZpkH3Fokm8yTn56ZDn7Vn+CuiJzyL0i7uKhk+Vslam3GRufkqK4Y7djVIrmddNVeRdtWZPm7/PUMkfvVkli3ZfL2k/eqWOMbttRQr82KuxqN2c1ZSVzQhkDR7M/wAPy/LT4bx4W6/7tV4W3dKiuFO7OfutUGhsatpMWqWa3Y/euv3121w91p4+YJ/e/irrdL1R7eTeTvST71ReJNNNwrywD59u7bWphJHL2drLG33K7jwveeTJsxXH2MxVkBH/AH1XS6bdKrRE/wDfVZVVc6KL5ZH0R8PdeeGRUJ37v9qvorwXrhuIUwf95mr5I8B30ckyOjN/wKvffBerSW/lc/JXzuIhqe5CSZ9BafN5y5zXTabeSW65Td/31XnOh60kkKZOx/71dtpN0k0f3688s7rT/EgkVBL8j/xVrLqAk/4FXCLhmQg1btb54W6/JVXZB2X2r5etNkuC3esSHVhJx/H/ALVWPtgboadwJbhmZqr3HWhrobaiabc1TcsqTR7lyKqySSRrwK0HqjIwXrRcdiq2pPG2DUM2sDsWouFSRcmsi4jPpsouM0o9YG75yv8A31VhtSRVc5X5q5S4hO7f83+zVW4mmVsZouVY7BtURY+X3u1ZN5dCThH+7XNTXUu3rs21UuNSuFV8P/wKnzl2NO8vgvU1zl9qX3yVqveXks3JNY9xI0m/52/4DS5mWWG1Z5GcEbKbJqR28n5KxpoZN3FQSK+3BO+i4GheakG+TP8AwKsSa63SZzvpsimFvnP3qrtGd3FaLUVy/HeBt/8A7NVK+b5txqKSY9DVSS4dv9v5vvVpcRUus+Zk/wAVYt5b7pN+N/zVu3kiNDk1iyZ6mtfaGMjEurcbnyKzLi3RWyfn5revoyqu9YN4xbpW6lcxkiu15BH1i+996uf1ZhI3yNWjcY77qzrhfm5O/wD2q3i2c7VjDuoy3U1Rmh3c10E1mZFyKzGh278DfXTGTM5RMqS3G3/eqFo60Jsbcmqs2PkJrZO5hJEO1FX/AG6ezHpmmM3zZBqKSYN0NaHPJD2kLb80zzNq4201ZNvJ/iqs1xub5zQZSY9sdc1FJMPLcAfxfNUEl5GvU/8AAqzrrUOwetlqZuVi1dagF37TWPeapLI3BXZ/dqK4uDIuDVKRkb/vmqMJMqXUhZvnO9933qpXEhbmrV0y/OAaz5F+XrVnPJlds7qevvRt+arEahmxWpm9R8cfy9PvNWhb2+5kGN9V1+lbGi7Guk5+781Juw7GfcLtj4FZknrXQatD++bBrCb5aYnGxDzuo2hm4pfvNz/FT1XbVmT0EbC78UzzCrVYaPdHmq+0tzQAK3mNzV6zh+bON9V4VXuf4qu290FbCD56CDTWF60rVY/kL/8AAqymZ5FTmrEczxrTuJq52ejsLX/brqre6S4j5DOjfdZa86sZnb5/v/8AAq7bQ5vOt3Qu33d1IzkVtY0tZt5BZH2/3q52G3aG83gsm1vvV2slvu/75rE1SHb88Y3/APAaDOSNPS75tyOf91qsapCjMhJWuf0268uTYfkrq7Py7qFw438fearMJHPsvk3Gxh95flroLWPy7VD/AAbvm3VUks1+f5PnX7tXVYrGgJ2USBaFLUtNivoXMcfz7flauKktZLOR0/u/e3V6AsnzeU4XymWsfWtFeT5/ld//AEKsLm6dzn2s4tQj+cfP/C1UV36fdb3+RM/w1YXzbWZ1cbHVttX/ALOLy3z8rvXRFhI6TwvqQW6R0O9JFr0Wz3x8p88TN83+1Xi+j3D2t1kjyvm+Va9Y8O6g95bxZ2v/AHq9CLOCojuI2861chfnVapXEzR/f++tW9Hk3MiIf4fu0y6haRn3jY6/7NdJwtWK81vJMvm4X5W+arcNnHIu9/kf+6tQ2txH5Ox3/wB7dUy3AZd4+RP/AGagkqLIbeRDn71W5Lw3C4ceam6qlwwbZja+771FvN6lUT+7VgYjTSecmx/4qmaYNzs2f3qZGvmKj7KkZTIuAlBqQRybZGKfOjNtq3JIG5FVFYrI4wyf3qsMwX5MN8u7dQVYf5xZdmKibftzn/gK1LIxkjRsbHpZLctvfH+s/utQMhjmLM5/2ttMmX75z/vU9VC78/3qlWaJV2bN70rllL7rb0VnT+9UvmeXHvH32p7SeXDwi7G+8tRQyGbYXTev92mD0J48t99/vL92nsvlsm/+Km7RHJz86fw7qdNIF2Y+encgI1T+M7933qr+WqtsTd97+Kplk8tuU+8tSrcGORPkX5m/iqhXIfJ3dd3+9RIrxt0Z3/vVNJeGSZz/AAUjSfczuoJEkzJsyW/76pOY+M1I0iKz87P9pqSZkZkCHf8A7VADvM/eIB9+nzXRZdhRd/8AE1ReYZGTYv3f4qZJN5jZAoFcZ5ZkXIH+9R521n/jentcO0acbP8AaWntj+P/AL6pt3NFqMjk++T/AMBpnHQ7vehVClwlPZVWTBLf7tZjsMZXZdmzZ8396nxyBWfJ/wB75qftfb/e21CMMzkBvvU7k2H+TG0fXZ/stUqxiNeqvt/iqKOMs2CdlRSSFV5FUFiz5ix3G4Bn/wBqpLiRJv4FRv71VFm8vk/8Bqa6mEzb/wDZqbhYhk/0dsud9P8AtD3GwttR1X7396s/dt2ZLbP96pY7gMuCKzKsW7e4MfT77NTIW23D8b6qx3B8zjd0p3mFpHGaVyi39qDSSp/49Vf7VFHM5jf5GZqryQyecgcfJ/FWfeSCHeQNm1vmk3VhKZvCDY/WNWEMeT8leea9rXmNnfv/ALtS+ItejuGwH+7975q42+vDcNz9yvMrTPZoU7FiTVHkkwD8n92pbe++XJT/AGfmrE8z5utWIcqqO/8AE1eZUZ68NDetZkZnP3KhaELfIM/Juqn5hWTJNXFbzpEkzs3LXPY6YmhqTCO1wPuVx91NurptQb9zjPz7a5S4YNJgvVxRUiuzBZKt6epkkc1Rb/XZNa2lx/NnFWYt3GKpVv8A2aq943er1xuXeCdnz1mXyluf/HqqxJA3zM+aVW+V+f4aeqhW6fepka7VemAtux8zrWlD83U/71ZkK/N/wKr0LbulBa0LUbHdgU+bEi8VFGu5kNWbiMRx5xQWZ0bNG1btrqHnWr+Y6pLH/wCg1hTL8qOP71MWY/OQf975q1IkaF1pcci+fAfvfw0y3hdeopui6gPOeCUbkauiWEbfub6iSLhoafhXUvstwhJave/BOvfbIUO/Y6/7VfP9nZorIULP/s16R4N1Q280SfcSvIxKTPUpM+mtB1BW2Z3fdrvdF1J4405/i/irxrwvrSMqfPv+7XpGl3wkXGa8eR2HpFjqW5eR89bdvNHNHg1wNnfGNuD/AL1bdvqm5v8AdrNuxNjqGjG7IO+mfbJbduu+qVneCSPJPz/71WGk3b1NRcRYj1RG5c0/7cG4373rJmjHaqsm9W3oaRZ0DagvmPn+7TGuEm5Fc019IvD/AD7adHrC7tmdlO5RrSNu4FV5I93b/eqoupBv4/np/wBuRep+9RcsZNb/ADZqvJZqq5/vVYa8jZsk0STIyvg/w0gMqS3jZeRVG4sQzcVoXDKzVXkYdaCzCutNRW+796q7aaPL4Sti6kHcVUaQVAGLcaaNznNVJNNSRelbFxJ83FVGxuyasDn5NL8xnBFV5NLEa8iugmZFXNZ9xcBpOK0TsBzV5Zp8/Gz1rHmtfL4P8VdRcKGZ8msfUlG3iquBhXkLdR9ysy4Xd1K/K1bd03+3WFqDHrvqlqRIqXUgaN//AB6sS+Ur0Src025nD1n3Ex24rspnPIxLr5mcmqX3m/2K07hRJI4xVGSPa3+7XRFGUirN8sL4qjcSPt4Gx/4qvTfMyb6z5Gf58f8AfVdETBuxRmjT5w5rPb72CatyL98v/wB9VnzTCPg10ROeTK9wwZs1Ukk7mprqb5nFUbqY7cA/PW61OSTCS6Xoaq3F1u6H7tMkbvmq8jFu1XYxlIrzTNuwar7t3WrEyiq7eh/iq7GEmMmx0qrJhV/26lkY7qqXDeYz80zORVmb5nOaoyfM3NXbj+4Kqy/eqzJ6kSqWarsNudtMs4/MmQZ+Xd81aEm1WwB/FTuBEvy9PuVp6Ou6bAH/AAKqHlmSTAqzp7eXcJzv/vUh2JtYjO7rWJIvfFdDqylu/wDFWNJHubkVcSG7FTy/l5o2noBU0jGTgVNZxhd7v9z+9WpEiGaRI41Q1R84dMU/UJN0z1FHHuXNBk1YfHlu9XbVfLbf/HVRVCtn+9ViKT5utQ9BGrJ80OTUUbHzEOfu1djh8yFMD+GqrRlZsGlcDd024Vl6/drrdDvlXhv4vvVxVn93AHz/AMVdBpc3ltyKuxnJHe87f/Zqxb5nX5wN6NWhpcn2yN4zuR1Wq80JjkeKQ/w1VjJuxiK0Ulw7vuR66PSZNvyH50b+KufvLfyW6/eqxpd19lbB+dK0jEwkdhcWKMu+JP8AeaqlxhVRMfe+9XR+HZoL612H7+35qz9e0vyZncn5G+7VyiZ3Mz7Pu2EPVS6UquyQ/wC9Vi1t5Jlcjd8v3atyaebhcAfP/eauVxaOiLOMurGNmfe7UabD9nukQn5P9qtbUtN8niQNvrPs5I7e4w/zbmrWISZFrEI85JEj2bvvVv8AhvVJbHZGCyKy/NVLVLMqyEDfFJ/eqKzkNvJ5ZVn/ALtdsTnnqe1eHdQLSIQP4K6C+h85XMkqo/8ACv8AerhfCt0kMiGQt/srXW3kiXUPmyPs/wBmupaHnyWtzHmYW9w4+/8A3VWmXDSbdkY+ST5vmoXZcTM2/wC6vzVbtZPMjeLG9/vLWtxDIVMi8r95aiWER3igD725mqw3yqhw3zfe2026hPzSIPn3U9AUbmZHJ/GT/wCPVYWRJI3Me75W2tWfGvl7Ef8Ah/u1Yj3x7B8yK33qDUc0hWTI2/L/ABU+a8+1LsdNiK3ytUX+rZwPuf7VQ7vM3/7TUAWdsjK4pnmTxs6SDelLasd3JqSSYbvnDP8AL92gBi7WZ0RF/wCBVNJH5kaFzsqvu3dE2fN8zU5oz5OUO/5aCyaOONlQkrv3fNToVEcjlB/wGqrR+XsD/wDAmp0MyeZ+7fen+7QD1C4V2uMj/vmlWY+ipt/i3VJMu1uv3l+9UEkfy9f4qDOwSTfNlw29vvU6OZ2j+Yb6rrDP1Pz/AHvmarEciQx7D/30tAWBZg03I2etWF2SNwapRqPMyf8AvlqsRsFb/bqyR81r+8cl2dP4aGXyVwBvpkkjt3p65kXNBVhis+7KfJTNz7keQrT2+VthokkSRvn2/wDAaCSVphIuwbai3Bd4c/dWiH1G2hlXdkD733loNErDF/fRuDSt+7kQr6Uxm3RoM7EVqd5iedj5dlQUL9pFMkmPQD56c2NvPyU+FkVskK/y/LSuOxFueaRyTtpk0LyR/OalmjjZuDs3VXZn3bD/AN9UXCxMq7V5NMVT5jYf52p9qqfOTud6FZFj3kfPUXCxC0btvchvvU2T938hq6sgZuDUNwyKzg/P/tVDdh8o2OP958h/3qY2N3Pz7f7tEcgVsk/8BqreXn2WN9n+trOUzeEGyG8vEh35Oz/Zrz3xR4kk+0PBG/7r/wBmqXxFrhjuHCPvf+9XFXFwZPvn7396uGpUPSo0wurh5Ff/AGqz5ptrYp8lwWXhqZt3NkD5K8+bbPVhFII1P/A6u+WWbgfdWmR4Xn/Zp/mbl/irjkdUR+47eny7qu2MnnfJ/wChVntJt6Fti1Y02Y/aE4/ioNi3qjFfk/2flrl7hh5jkiul1ZkkkTc/+9XOTRjzuadgepXj/wBZy1a1nJ5a5P8AerJX5ZMJu31sN8sf9x/7tMxH3X8ZNZU025sKKvXTHbislfmk4qxXJY28yTJ/75qWRRuwKZD/AKxKtrj58n71AyqsZj/4FToZNzdafcSbWwf+A1HCo2vQVYuW83zJk1oXDfKuRWWrfL/t1fkb93vO6gq5UZdyuKzPmWTDmthZN3P+1UWqWP3JEPzVpch6lKSN42STf8jV1Wl6oNyA/OjVzXM1qiPu/wCA1bs5isPG75amTNYnoFrHt5Brd0W4+ZAa4fRdU/5Zzv8Aw/LXS2NwVkyD/FXmV1c7qTR7H4Z1Ty+I337mX5a9Y8O6wW/j+SvnrQdSG5CD8/8As16x4bvhtQyn73+1XkVEehFns9neCZcqa2LWT3rz/S9SdVxu+Suotb49Sfk21xyRR1C3Bj6Gr1rqT9G+f/gVc5HdHbzViO6Dc5rMDpftQZcE0M25etc1/aBVvv8AyVdh1YbcOfnp3A02UNVK8sxI2UFOW6DNnNPkm70XAxGt5YWyhb73y/NVea8njb5z/DWtcTBmqjNGG60jS5V/tJ42yT8lWo9QaReH37qqzQxtwRWfJDJG3yO1K4zY/tA9DUMl9ubbiqC3TxrzULX25uRVXAt3VwJF5NZ7XFE0w6E1RuplaN/n/wCBUWAmkuPQ1Xmuh/frJW4dpHOfkqrdXDxt1qgLt1qA29fnrMurw7uTVWab7/NZlxefNz9//arSw7mnJebuc/8AAqzLi6RlyT/wKs+bVvl5HyLWbeawqw8/frTlJuS3kxbeax7pizPzRca582dm+sq41pFZ+N71tGLM3JIdNGfM61SmjOzfmqlxr27j5krFutafdwW/2q6IxMJVDVuMbs5rMvJkj3nNZralLMz4rPupnXvXTFHPKoXZrwbs531mXWpeXwg/hqrJIWbOdn96q8iluc10xiYSmMmvDIuP71UpsycGrDKFbk1Umbdzit0kjmkyvNIYmfIqvM3y4A/hqxM3Y1BMvmNwa2WhzyZT4jFNkb5s5qWZTtc5qpJGzK5FWZSZXZiu+myL5zZP36nZfuZem8dd26qM3qUpvvZxVGb5Wq9Mx3Z/8eqjcfvFfFBBVk+Zs5qvJD83WrDK23n+KjhpEz/eqyCxbxmNXJHztQzP5nP96iSQyM4zQ3zUAPh/jwG+7U9rHtuEeoo/c7KlVT5nX/aqCZF7UIUkj/eO2/d8tZ7Rht4x89aU2ZI8k1nt8vf738VbRM5MzZtitkFqhmut0exC3zU+6bdI4qlu+biqMwbLNTl+7waXPzZpPoasB/3utPhYsyAVX+83WrFu21smoIOl0/e0ODRqEJjkzs2UaSu6337/AOH+Jq0L6MyWeSd/+7SsBXscyLxtrTt5tq/fqhpuxeMVcmVPvg/8BrRCsdh4dvjHsc/PXV3FiNSt0liC7q4fQfm2SYruLHUtsKRALsb7rVstTnkjHvNLjkXL/fWufvG8uZ0Q/Ju+9Xcahp//AC3Tc+5vm21jyaOkd15n34s/MrVtY5nobHhO4+x6fvkK+bJ/6DXRXVmdWtc53vu4rze+vnjvt8Abatdt4b1h7q15fZ8tMgrw25t5MAtv3fdZq0NPupGkwQr7adcQ7W81JN/97ctUpIfJZ7iI/vaylEq7NPVNHN8uSnz7fvVwl9pL2s3Cf8Cr0jS9WDfIRvfb81Xbrw/aX0Lkn54x8u6iMSuZnl62byQoXX7v3qkhjt2ZMfI7N8rVpahbtHvjzXPqz290pfd8rblrrjoZN3Ow01Z9PmQyD+L+Gu9s5o7zSUKH96tecWetGZt8nzpXaaHdRyWqOD/wGtrnPJDb63eOZ8bvmq1azRLyp+f+Lc1TXE32riR/krJ+zvHMhA37t3zNVEmnNcDycpu+9/FR53mScfc21X8t9vzhvvfLTPnWPEYV/noKiisyosmM7/4aTc/yEuvytRHJEsiHG9P4t1TTSJ5j4TYma6CSfyY5m4ffVSaMQyPH8u/+9T4Y9rPx/wACplxDGzOUf+H+9UEDbeYLvP8Atfepzb2k35+9SQx9pPnqORn6/c+WgB8ny912N96pY9si/fqOH/SOv3KTzAsiAx7/AL3zbqCxzLIzZ3s/93dTed9WFm/d8ij92zfeX/aWlYsZ5m7eM/w1G2xl/dn+H+Klmx0IqJYwvApjsCyNGr/u2qVpBJD8p+dWqJvP/wBp0o8l+/yJ/dpXCw9lLMkjvsT+KpWjC/cf+L5mamfZ/tHQ/wAX3aJLeRWx833qZFgmt9rYJZ/9rdU1viP/AH/7rVCyiNsEsz1MzHbhjsqwsQ3TFptnypTWj+VzTpm/d5xRHInk4egQQsG34qxN8zcH7q/NVf5IWzUXned8/wDtVBqWF+65x/F/FUW7czk/cohYbZfn/etRG3nLsH8TUAObMceSfnprL8yEH5P4qla3CxuXP8VV2k2x4x/wKoAfN5bN/rF+ahtiry6vuqHzk6D50p8kfmM7k/JtpXAI5hCuc75d1MuGMiugO9P4qi2vu4DbP71Pkk8lUyPvfepGlhiqY/8A2anyXCN1f/gVV5LhI+XdfmX5aybzWgqvs+d2/u1jKSN4wNPUNUSzt3fzF3r/AN9V55q3iSVl+Qt8zfMzU/WNSkkkleRv91d1clfSbuj/AHv71cVSZ6FOmQ3F8ZGyXZ933t1Zs0xbvTppCvOfnqlIxXec1xSkz0IRSHs3mVLbyds1Uizu/wDQqvW//PTH+zXPI6Ikscgb5CGqVc+Xkt/FVdZju34/iq3uHl1hJGlyvI3mcipdPkZZs1XmkC9aLGQeYmTS62LuaerNubf81Yk1x/pHWta+bc1YNxHtuHJG+rWoywsYkmzitCSQ+Zg/cqlb/NIn+7UszHzOT92qIG3UhVnOayoWO5zVq+mLK4JaqsP3loJLsbetXYfmVCRVKNd1XVy0aD5vvUGliK+j8yFZF/4FTLOM+d0rTt7E3Cun8G7+KtizsdO02HfK63Eu77rfw0rDOft4XbeCNn+9Wh9ndrXgUXGoCSZwPuM3y7adHIVhfNFwMdt6ts/iatCNhJZ4kdfl+781ZGpSeXNsAb7v3t1JDdbY0+T7tMg2PsadZP4m/ho/s945nA/iWq9jqgmj8qX7+75a2FXdsBO//a3USLiUoYXjbmur0u8M3ySN/wACrnGt/wB453fJWrYyFfmrhqLW52RZ3Gj3HlzRYNeoaDqXmeUD/wACryPSbgzKgJ+da7TSbowqhH/oVebUR6EHc9w0G+TbjO/5v4q62zutyoK8q0PVB5aJv+f/AHq7jSbwMqEmvOkjc7WG4/d5Dfw1bWYKua5+1uCy5+atOO43dRWNgLrfM2c0ybLLimrMduT/ABUxZKQFi3uJI+M76utqDK2H/irH+0eXTZrgs3FAG6zeZ8xP8NRMxasSPVnVmB21bW+8xc/7NOxRa8s02ZfSmR3w3YqK6uhJs52VNtbFXGSKF5x/31VK4jDfcGypWbzG+9VdsrzVLRhcr3Snbn+9WZdRjy/+BVsSSe9Z9woXr/FV2JMKTKq4rNvGLfNu+etqZdyvis24h3R4FMVzEk1A9P8A0Kse81B5JM4rbuIwsmcfw1iXUf7x3rWKIbsZV1dbt/8As1k3l0dvIrTuIQzZP3GrMvowy8CuqKJuZs11tbGPk/vVmXlwfk+7WhcR7uCazbqHc3X7tbRRjJso3EgmXmsybY3ZquzQu28fx1A0Ijkwf4v4q1ijmlJlHztrYqrMxZv9ip5ox5lNkj3NwK6IowkyluHz5qGZd3zirzQ7VTP391V5FHauiLJuZki+pqJlLNgf8Cq7JH8uTUE2F3jPz1sZyK0kKMucfPVSaEKvFXpMN0qi2WkcktVnPIgkw3BH+9VaSP8A4HVuRdy5w1RSL82M/P8Aw1Zm1cz2Y1CzBd5H96rEmW381XZRHwf4qdzORSkz3++rVUkbc3H8VW7hg3QbP71VZPu4FMgrM25f92q6yFW31NId3/Aqhkb0rSxBNHlmyT96rrL6j+GqVv8ALyf71bG3zLffj5KQFdYxu4/iqVY9zYoVfMk5/u1Yj29vv1AFj5ZI6yrhvLuOTWxCrtG4Hz7a5/WJn87GK0izKRUvmEkmapKuWq1IxkXBNV921sAVoZ2Gs3bFH3e9DMW707b61YWImzViFj0NQ/x1NDn1/ioEdXpLFVzV2aTauyqWlybocYrVWMTWqZP3aggpKwhkQqf95lrQkUtHkmq7ZbkVYjXcuENVcC7od55MiIX/AO+q7Wx/eMn3vm615+q+TcIRtrvtLbbbozlt9bRMZI6i3uIl2RuPvfdqvqGl+ZH+7f8A4Fuqish8nqtaFncCaNB/H/E1aXOSSOX1C1MfzsN/8NP8M6h9luvKJZlb7tdRdael1b/3HVvm+X71c5faf9h+ePd9771UZnd2uJI3Qjem2j7PubBj2JWFo+oFlQk7Plrpbe+Sa3xht+371BBnyQmxmR8M6s3zMtba5mXIdk3L81VJmjmXYR8+2pdHkeOby5P+As1VEVzNuNNjmZ45F2Sr91qz77w6jRufmeX/AGa7q80kXDJIm132/wANYd9DLYzZI+T+KtguedtJJY33kSBov7u6uu8P3ht18kj7y/NWrN4ds9Yt3uSPtDr97dXOW8Jt5MZberba0sZvU7ONnuNmX2LVvy/s/m/vN/8AwGuft7iSSNAZN2373+zWlb72jeQyfdb7taGdy3uLLyf4aryW587eg+fd8u6nwt+8QhN6f7VWpGReKAuc6shbfj5EZvl3UfPuzTI5oo4UkcM+7+JV+Valtf8ASFy77Pl+7WpViwszyQ4AZEpsLeTzIFf+7uohaTuWp8i/NvB3o1AWK0i7m3/7VCyBY383c9WJo9rYT+Jvmqu2N2JC1BNiZbhJNn3vlp02xtnl/wDfNPjj2rjZv/2aPLLK/l/foGVLiSTzvK+58tS26hv71Pjj8zh9u+ho22+WT/3zQWTR3EtvwFV938TUxo/l3krvb+7Q0km1Aj/6umLIdvT591A7grPuxn/vqib73Wm3Em1eT/47TGuBGuw/P/wKoGTNlthxTvOMyojlv96mQsNrqfvt/FUUmY5H4Z6sC3tjjZ8/P/tUz7QmcHc7/wANV5M+W+BTFjlaRKdySwzfwYpqqY92R8zU5YysiZ+/SzM8kjnZ937tIga3v871A0habeBU6485CT95ajkk2rnHztUGlxkbFuSaI5v3j5Cp/u1MrBo0Z/k9artCFVmHz/NQMlWR/Lzhn/3qikhMy7zJ/D92q7TFW5b71Sr/AAbPuUrgP8xFbBj2bv8AZpk1x3cfPup8jGReS29fu1X8ySSN0cbP9mobSNUrksN0JlcbG/75+7VLUJCvDn7tMvNQeOPZAfvfxVXjke4kzIPn/irGckjeMWReclw3lkfd/irE1rUrfT43Gf3v3vlrT17WrbSbN47fa8u7czNXmOpagbq68xD/AOPVwzq3PRpwLFxqD3Ej733/AMW6s+bDb0zveqslwI43TP8AF8zVX+2beXfZ8tcspnbFIhuvlZwf4artt9avTR/bI3kH8P3qow2/zZesLm6Vh8ce7Ycfeq7u2wpg1F521s1K2JFySyOv8NS3c1CNjJ2q3J/q8Z31Xt12tzVi6b9zgf3v4azeo7GZdSbpKt6bGVkyTWe2Wb561bNkVuv/AI7WdhljUIyvf5KwrpdzJyr10txib5wa524x52cVZVyxp/yq5J+epZo/4yaihYNsI/vVYkPmdaq5Jj6hJukwKrx5ZqdqTf6VgHfSw+1MkvxsVjxmtC3+beSfu1jwsGb+/WsufT71BoncGvnj3qD96pVk85UP96qVxlZMn+KpbO43fu6dhkrMWkyKvQx7oXyPvVU3fvNmfpWhb5aPAqbAc7qCyNvz/DVT/VqlbupW58zn/vqse6UbcH/vqmtSHoC5jZHH3GrqNFmFxDhzv+aucs4fOt8ZrQ0WQw3iZ/4DVSRSdjoJIRDcP/Hu/hq/DCWXKN/vVWWbd85be7Vdtflbfn71clQ6Ymrp+Y5Mg/OtdXp8jx/OT8jf3q5qzjEnIO/5q6OxbzFx/wCzV5tRHfTZ2+l3DqqEH/gNd9o99tX7/wB3+9XmOlsY9mPn/vV2Gk3BVd+f/Ha86SOi56RY3yeTl3/hrbt7xZON/wDD/FXnVrdOzdfkrdtbx15L7/8AarnsVc7BphtzTo5O5NYsOoDy+vz7fu1djmLR5D0WEW5phJyDVGa42tgmnySBWqozBmzSHcf5xVv96j7UV/76qvIw8zNMb1rSxdzQt9S8uT94P++afJqUTd6x5Juw++1V2Ys2R/E1S42C5u/bgvU02S+3VifapI9+f++qJL7y9/mPvSp5dbhc05LzvVSS8MnNVJNQjZcA/wDAqryXAVck7qoRNcTHzM/wVn3E3of+BNUVxebl4qjeXR27PlqyCK8m+brWLqFxu4AqeaZ1bNZF1N3c/wAX3q3iRIZcTbo9lY90x61amk3M5U1n3kwbeK6ImcmVZPmrPulRm5NXWz2NRTRluWNaRMpMyZPvdf8AdqrJbiTfn5/mrTktwrf8CpjL2ArVaGTVzHazDScnZTPs5+citDy/mcmopGRW/wButLmNjJkUdD89Upodu+tW4X77/crPbfucl/vVtFk2KU0Pzc/cqnMvmNg1o3C7Y35rPmXa3AroizGTKrb13/PVeTHf+H+GrMzbW4qnNJub5/8AvqtjGREzfNy9V93zZL/xUNJuV6rtluB9+ggZIwk5+5VK4ztc/wB2rrRluP8Ax7dVRvcVZD1KUijbnGzdUVwpbp99quyKG/26pTZ3c1a1M7FGZdrdartlW5q3cZ6n/gVVJG+bFamZYhyvatC3bdHj/vn/AHqpQtuXP+1V21w2ypauBbhYKuP71NX/AFz4P8VS26joahmXyZMb6yasBrWMZkZyPkT+9WJ4itf3nmjbsZa6PScXXGdn+7VbXLUtG4z8i/3aZJxflllzVaTLNvNaLMq8YqjI26tU7GdiJVy1Ob5ecURrubk1NNDVklfaZG4qzCvlrz/FUEKlpMVMzbZOKDO50Gh5ZckfxVt2O7dKM/8AAaydH3Lboh/4E1bFrGGkfO6gRFayFrjB/wDHqu+W8cn3dm3+Gse4X7HcJ8/yf71dBayJeWu8P8/+9QA+3U+YjYZ0rY026Pncu2xm+7ms9cbeD89VJLh7e4RwPn/vVstDNq56Avy8pu+b71FvdeXNj+9/eqloOoPqFuiB/rUrM7TSgJ838LNWq1OeSOojbzo4uV+apb6xNxHhh/DWVodwbr91I6o/+9XWwwmaFwf4f/Qa0sZSOVs7X7G3l7G+XrWxY4ZdhOyi6t/JZxnZ/dasyOSSO42k/wAVPlM3odAtqWZJEO91+9Wm2nhrdJTuR/4azNBvhu8i4PyM3yVsXV0mm7xIN9uy/K26rWhnIfpN8YZHikDO+7+9V280c6hG8kf393y1j29wLiRJYxv+aujhvkj2R52bvvNWpjc5mPzbW4eB/k2r81PvtF+1LvSOOLcn3q6C40v7dG8hO9/4JKYqlY9mPnX5WqybnP6fpotY3RvvsnytT9rRtswv+ytbt9prybJUPy/x1V/s2SOb5x/D95mqyLmf5h25P8P8NWIZEbk7U/3qqXG+3XJ+4u6mRyfaJMj7+35t1AXM2FkkX5y3+ytStJHGuXO/bVf5PL4T5/vUeXuVyR/F826tTrkW2kSPlN33fm3VLbtHMyb9v3qr+cy2+An8XzK1SRxvIu9BvfbQZlm6xDJmIL97+9WfcMFk+cfOy1M0csfP3E/3qZNmRkMn8NAAtwdyDG/5fmqWa63cBF+ZdrLVeT5mRf42/ipqr984Z3oAlhjHzY+R6sW7FuMf8Cql5h6J/wB9VKsfzICW2fxUrgPjjfzGcnfub5adHuVnAFR+YFZyBUckwVvkk+emBNcXG1djj5G/vVWjt3mk3gVJbxmTmQ/Ju+Sp9zrJilYofHMNuwIu/wDi3U2S4frJt2f7NQsqbev3qPkkjePGz/gVFgJVmZo3/uNRJJFIyYLLt+9VLzO3zfeo8wxs/wDG/wDepisWJpDHJkPs/wB5qi+0bZsj5/7zUbUmbZjfu+9uqHy3h3IU2baAsW4/mbrRNmFnL/P81QQ/u+SN7/w1a2lo+f4vvNUF2K7XCNv/APHadHIVV5MtTZI0jbIb7q0xbhZm2Z/8eqXoFh9x5S7JEK7KY0m2FCgXY38TVFJIPJdML/wKoVuk8txjZtWs20jRRuWFuAzIg/4E1Vbq+LSeX9/5vmaqnnFpnJaoJLgx7yErCUzqhTuOmVFbIO/5vmrH1TXIo1c27/726qOta8VXGPu/erjb7WJJOM/erjqVDtjSDULxrq4eR3+dvvbqz5GCrvamNMFZyx+9VeSSNpEfP8P3d1cUmztSSCSTc2BVRo/Mm5/76qwzDc4zQsgZXBP0rN6mtghk2s6b96L/ABU+RdvOaZ5JVuPu02Zty7DUGgbvMk/+xq7/AA9P+BVXt4RGu8n59tWOVjTI/wB6oLHrMdyD+On3TGO35/75qpas0k2fl+9VrUsrb5zsT7tBRlRjd/wKtOzXa3NZkLfN/u1sQ/6xeaCy3NH+7RqwdQURzda6ORd0KZ+/WFqUe5t5P3akCW1by48gfPQ0m5nJH8NELbYXfNV5mCwu/wA33qFqZt2MSZvOus0LN5bY+b5qbI26Z8mmJJ++61qZmnb/AHuf738VbtrH5kLvn7rVz8M3zc/3q3dLuE8zD/cb5aDRO43UI0ZUcH5/4qo28gW4/wCBVq6hH8uz+791ttZs3yyfIP8Aeqy7mgyhdkiGtPS2eTjFY9nN5kbps+7Whpcm64QpQMl1SN9yZHyN8tc5rFvtjQ7/AJa66++9g1iXluJI/LP8X96iJEjCsZvLbh63rFjJMh+XZ/FXPLbmGZ0P8Na2nzBeKckK51tm0cjKn3NtXVjeNuPuba5+1mMLZJ/75rpbNkuocgtvrkqHTE07X5VTmujs2EjJgfPurn7Vht8wPvra0+bcyEf3q86ojsiztrPG1Hj3fN96t3T5ivA3fK1c1o7Dy8F//Hq2rNhG2S9edJHVE66zk+bOa2rebzO1cvbyDagFbdq3l8E1gamxtG7ePkq1DMemaz7eYsuM/eq2v3KVgJWvpNyAvQuobW5aopqqTMF61Irmg14jdP4vvbqe027/AL6+asL7V/fo+3FfnBb/AHa2C5qt958momxu5NZ634ZU+f8A3l3ULe7uc/8AfVOwXLsjfLuJqvMwbhqY1x5nU1BNN6j/AIFS5SeYJGjh3uWqH7RuWoriT5s1X84Lx/31U2DmHyXQXec1mTTHqTTLiT75qvI3mdT8lFhXG3TDqDWPcfNwa0rjEfGN+6sqZt0mCf8AeraKIuMbbtwapNCrNyatyKW6Gq7L3roiiZMqMqqr7N2+q7KducVbZdzZJqvJ8zcCtjFu5U8s9cfLVRs7sY/i+9WgzDdnFVZpBufj733asm5XaH5uKrzQ7d+Ts/2qduk3c1Xmkdm5oJkZ80g+5/HWfMu1nJK/NVi6jkkZziqU0Lt8+K3iZSK8kny4z96s+4mKtWhJDt5PyfLVdrUScgV0RZzyMyZjIu/+7VLyXblzW7JCNucNvqlJGW7fPWqdzIzI7d2bj+L+9Q0IXkffq2qmP/2ZaGjLc5q7k2KUke3/AOyqpMpZsp8/96tC4jO37n+1WfIx6/8Aj1MlqxUuFDdB8/8ADtrNmUrJ85rQumK8gr97+Ks+6+95hrWJm9CveRlV4/u1n/dbrWrN++t8/wAdZTZ3fN/wKtjF6Fq1k7itCHc3OP8AgVZVux6A/erYs274/ioJNCOMN8+z+L7y0y4hMzZx/wACq9DCfJyT89OZfMhQE72/vVEig0Vttwv/AI981auvRxzRuYx8jL/DWVp7CO4xWxJskjcEfOv+192oehVjze6t3WRw4betVZF2/wAddBrluYb7l/kZfutXP3C7WxiriZyGKu3k1Lt8xartJ83WtbT7U3knX5FrUxkV44xDbu5++1VOWmT/AHqvaop8zG/ftqoq/Mm7+9QZ2OptYwqpn76/w1s2cYaTe5/h/irn7Fy0efv1vWcm2ZF9vu0BYNWsxcR+aCu+P+GrWiyRqqh9tRLMY7hwf4l/iqp5b28yE7fvfLurSwjoLqHyZEyPvfw02+t90a4H8X3d1XY1TVLFJQd8sa7qiX+AYZ91UQO8I6gLe88o/Ju/irs76HzoUdD8/wDu154rGz1BJP8Abr0jTb5JrN4d++tYmUilYrtmRAf9rdXUaXqD+dh3/c/w1yUmbO64H/AWWt2z2bfMO10/urXSlc5pM6bULN7q3+T+Ft27bXP7fs837z7n95q6exmN1atgtvVfu1zusQ+Yrh9yS7vvUWMZEM0z283mF28ph8qrXUaTdR6taxQT7nda5fTbyRo3jlT5422tuWtaOMq0Usb/AD7l+7VGb1NKGE6XdYf+9x/8VWtI0bfvEl/8eqGSO31yz5k2XCr8rbqz7e4e3k8iVfn3feqhWOu026jmh8t3V9rfe3Vdk0ksryH7m75a5RrMW832m3n3/L/3zXT6T4mSaNIHHz7vm2t92gixoxql5viQfPtrPvLV7ORHMf3f4qtySSQzJIn3G/irY+z/ANuaa6eYqSr93cv3q0uYy3ucVfWcF1ChSPzfm+bd/DWJNpscczyAsm7+Gu70nSTb3ksdwdm35aqeINBjh3yoPvfe21RpE8027oXxu+WnzSGRfnRfm+98tRLdOvzgqu7+JaseZ8qI4+lOLNW7hHtW3fenz7vl+anRySLG8ext7febd92omkG356ZJDLJIuD/301XcLFiTdt4+f5flZag2u0zpv2fe+9U8NvubBO9/96q9xbnc7kr977tMLDWjCtl5P++qljwzZG35vvc0y1z/AMtH+dv7tSSM8cmdn3moGI0YVdg/iqWGNGVPMkqJWEjbH3f8BqGbZt4/h/iqBWHx7PM5Kptb5q07ixgaPfHJHs/vViSZmXj7m2rCzJJDgv8Ad+6q1VxFiHZHsjxv+almXzN/LVU8w7nzuRlpy3Hmb8n7v8VMobD/AKz+J/lq0qxx84Xd/Eq1V84MuN/zs3zVds7eNvv0AZ8iiOTKBnp7Mki8/foZUWZwNyf71Q+ZukdMfIv/AC0Vqg0sTNHtV+fk/u/3qYzFlzhv91ae11G0LgSfP/dqG3XzPnf7/wDd3Url2CNZbhuB/wAB/iWiZnjbywWRKOI5sBG+WnzXRZdmfur/AHfmouFh/kmReH+T+LzKqSW5jbk/PT7di3L7n/2Wovm7g/J/tVlJoLFS8ZIWQufvfw1HDJ5n8Gz/AHqS4ZF2bwr/AN3d/FWfNeOrO5Cp/vVzyqG8I3LF4wjk2Z+SsTUtWEbfupPnWquqa8LeTA2u/wDE1czq2oJNzGFTd/tVySqHoQhYz/EV1uuP9Zv+bcu6sdmkZkerdxDJIzmV1+X+Jar3EiRx+WA2/d96uSTZ2RRXZju6/wAVQt95yBT/AJ+md9MaRN2cfPWJrYm4b/YemLGWkdyKFwzZqwsny/xf99UDGbv/AB2m7Ruck0cszkH71M5VnDVD1AuxqJI+RRdTfu0ANELfvsD+7/FUV43mcbv92oNLktnv7fP/ALVWNUb/AEXGP4qr2/3eEX5v71WL7/U4I2fN8tK+tjRambax+ZNyK1YY/myP4aqWMO5t3/s1XrdX8xP9n5qG7GljQ27o3ALVmalblea045Pv8/8AfNZ98wmb/bWsr63BqxRmxHD1+eqt026HFWLzCrz99v71VLzG3Odny1pExkY9xtVsUyFu+PnpszDdToW/edP4q6bGJoQyfNtJrQt5D9o4OysdW/eVp27Hdvz/AA0WKudHcMLyHcBvdfvfLWJfRmNXc/JtrV0ObzJNjnfu/ho17TZI47hB/C27/epGhh2MxjuP4v8Aarfs/wB3cIR/FXKwyeXMhf7n+1XVWMnmWqSEfdapuaXNjxNbm1W0l/gmT5ttYTMGbhG+X+Kug166N9ptoHT/AFa/Nu/hrj7qQq3B2VS0JkGqWe397/e+9UNq3l8Yrb02YXkfkSD/AIFWfeWJtbraUZ933WoeorGhbyeZGmP4fvVvafMW2fLXOWrHb/En+1W9a/u1Qjd838VYT1OmJ0S/L+8jH+9WxptwVbg/Xd/ern9PuB5nz7q3Y4zbyZDfI1cE1c6YnUWN9tkRv4N3zV0trILpd4/vVw9nMZN4BWuj0u4eNnQSVwyR0xZ2un4jZOa6CFhJzurktPuisny7q24bh+ufvVySRvc6CGT5s5+7/dq1HIV2GseOQq3P3K0I5tzIPmqLDuaG7zOTWfI25nA+4zfxVL5xVc/3agmm3fNmkSV5lLLyG+WoZF+Xp8/+9T5JPT+L+9Ve4YbsmrAZx5mf/HqfH+83kj71RRye+z+7UqyeX1P8VaWFcl+0PDxioppC1PZhI3NMZUb5SKZmUmk/edGf5qhkbzG61eaFd3KM1QyQhevyUmriuZ/kovU1XuF/uVekhPUGq/2cKMmiwXKLKJF5rPuF2ycha27q3DR8f+O1lTW+5uT89aLQZn3DFVwD8jVCsbyd60JLXzI/9tf4qFtR6/dreLIepn/2ezLlzsqrJD+8rdaMdaI7MdD9+quZHNSWL+ZnDfNUMmlyfOf9r+9XTTW+1utVJsLw1MVjnJtPLSZxVa4tQq4I3/7NbMzffqlcY8zrQS9TMk2NHjZWbNHu4I+StiRgzOD89Zl4pXkfP/7LWsWZSMq6Ve/yfNWfJGJFfA+T+Fq0GbzPkJ+eqM2bfqd9dEWYSRSkXb1NVJmC81oM3mK/+1VWSMtwFroizORUmX5s/wDoNRSYkXGasNG8Lc1DMv8AFj+KrJK8npj5/wDerNmz3K1oTN7/APfVVLjMjYH/AKDVXIkZlxG7M5x92s24yqvz97+9W1JII94Pzp/st96s+8tf3fmBG2ff+atYs55GevzLs+V6z7qPbJkHf81Xmby2+Sql0vzfONm6tbGT0GWrDzEz92tizYrIhQ/I1Ytup3dP+BVp27fvE5/i+9RYDrbf99HvI+9/dqxbqP3wP/fNUbOTyVTmtONTuzlnrORS0M+Zv32cs/8As1Yjui0nH3JF+aq9037xwPv7vmqKOQsqODv2/wANBYzXrcMrv8vyr81cveW4aNJEP3v4a7O88u4t0IP3l2/NXL3Ef2e4eM/Om75dtXEiRiNGVbOf4q6DTc29i5dGR2+61Z8jCOTo3+zUrXTtb7MN833q1MZIqzY3dd7/AO9UMmfkFV5GPmVM2WXJoMzW0mTcvX591dPZxn7QmP8AgVclpalm2f7X3q62P/WJgN8tK4D9YjkVt8b/AHf4ar+c91Z4CfPHV3zPtULoR861nqpt9m4tWy1JsdH4PunuG8jfs/2a0L6F7GR8nf8A3WrN8Mw7bp5xtT5a6K6hGoQpIn31qyZGPMovI0kO3f8AxfNXReG5N0ePmrAh/dzY+XazbW3V0Wh4hmdEk+9WsUc8i7rmnyND5sQZ3VabouqRNHiTdvX7u7+Kui2yeT8/3NtcrqWmyW9w5jDPu+b5a6Tnkdhot8Y7ryn+/VjVIzI2fm+9WTotwZlt5NnzqtdHDIl9b8D5lb5ttOxynP7hGuR8/wDeWrtneBW4X9033qJLX7O0pw3zNTZrGeP5hu2NRYDdt5EWbfB9/wD3a1ZltNWtfNcbLuNf4f4q42G4ks5sE/726tC11CW3mSVD+6b70a0wNqxuI7O6QP8Afb5fu1Y1zTXVf7Q07arqu541X71V/s8etWeYH3uy/wDfLVnwzX9jcYlP3V+9/eqQNvwv40j85Irx/wCLay7f4q7WzmiulSe2kb71eW3Wi/bme/tov3qt86/xbqdoPiyTR7pI5JJE3fK0e75adyXG563cSC4mwR+92/My/wAVRakz3UOIx++Vf733qo6fqUGsW/2i2dt6/wAKttary+dtd/vv/e3U+ZE2PFGYyf8ALP5/92nqu7kHZu+638VMWY/K43O/+1UqzO0ajPzqv3mrRKxpyjWY7Yv3ivu+9tpzKF6yL96otsiqmfkTb/DT2k8uRAifPu+Vm/iq7lWLUnzRp8+zb/DVWZjtyA29al2u0jl9vzVE2W6fI/8AtUxhG3zcn/gVMaY3HHzb/wDdpm7zG8sFX/2abuPVz93/AGqsdhyzSNJlnZ9tWPMjmk2qV2bfm3f3qqxsm3+F/m+anRsZF/h/3VqHoFiaHym38tvp3yL0+/8AdqKP9398fJ/FR5wkj5H3mpXCwMw3Zc/J/EtMVv3eZE2ozfeWnqwhXJO//ep8bCSN8/IlXcLELYk34O//AIDtos9Qkt7rB+7/AHabcZk+4/z/AN6hrUxzJ5gb5vu7WokwsWrqY3n+x/wGqSq/zZarDMY48fx/71Mt5DI2H+esW7l2ItxkXGfu/wB2mLceXsUD/gNaclxE0aJIm3b92orpbSaNJIEXzV+9uqbjK8kh8vefnf8A2aijk87533fN/ep0i7mcKaYsxh43/PuouirD2kNv8mdn91qpXUz3C/I/yK1Ovrzd/eeX/Z/hrHk1iO13+a7b/wCJd33q5ZzsdEIXH3U3kxu7n7v/AI9XJa54mijZ0j2u/wDeqHXPEUkkjgOuxm+7muPaZ2kY5/j+Vq4pTOyFOxbur7zPnzsdvvbaqedubADfL/E1Nb94z8rvb/aqFm8uNkQ/erncmzsSsaAmT+E1Xkh85nb/AL6qludZEJ/8eq2sny4H8S/xVkaLQr+WW7fJ/E1QtjuKsSSbm5P3aiZSzc/cqDSw9VEa8UzzPX5n/hamM23j+D7rU33P96gklkkG1D9ymRqZps/3v7tV5Jt3NW9PUSTIM/WgDWVWWPps2r/FWZJ+8mwP4a0pm+Xjb/s037C8i787/vfNUGliG3x5kRIb5WqzqC7l3nd81VrWEqyHDJ8396reoKy2qSf7W35lpX1saRK9n833h92tC3m/fZ+b/ZWqlrH+7cufvfeqxp7Hr/Gv3d1Zy3sbFtWLTY+b5vu1Umz9qwTT2k/0jk0NGWmyB8+37tJK7B6GZfYVufv7v7tZuoSFVx8vT+KtLUI5PkOf0rCvJvMuHytdEUcsmUmWnR43Z/8AQqe2e5+9UXO5ua6ErGJLG37zP/oVWI5ismwFU/vVUj/1mWqxt27DRYFqdHpMm2bJO/8A3a62+UXVqkgDb261xWmzDzMfxtXW6XN8rxnb8v8AeaszWJxtxZmOZznf81aWisWby3f71P1q3a3uMgfI1UrNv9Iyn393zbqg1OquleTT3y+//drj9SX95wf4vvV2Nuxa1fn/AIDXKaxu/wBn5W9KBXLVnvtWyhV/73y1sbo7r92/yfxL/s1z9ndCSN0x86rWgshaNJD8jr935asLk11C8MmyQ/eb5a0rOQ7UQhv96mqyX0aZ/wBav91qdbxvDJhh89c8joizTt22t/FXTafIbiPY/wDermVyyp/vf3a07FvJkx5mzd97bXJI6LnQQ77WbaT8n96tqxm3LlNyViw7bpfLP8Py7qlt2kt22J8nzfxVxyRrFnfafcH5cu2zb81dBY3BbYPv/NXE2N083Xcn8VdBZ3QblN3/AAGuaRtc62OQ7ck/P/tVoW7Buf465+1uNy5x97+9WnHdBmx/drNq5rc0Gm3NTJs7W/uf7NV925UIoaYsrj+913NUWC5E03zZ/vVFNMGZ8ld/+1Q0nzcj/vmqM2Gkc/xt/FVpXIuTedtkzj/d3U5pvM5/2qpeYN3zn56PtCL0df8Aa3VrYLmt53zZbdSfaPL+bG+s9ph0/jb+KhWP3d9FhF77Vu4/9BprM/dP++qzpGfdw/8AF81PW4dmfNFiCVpPUrVSabd2aptw3OCP+BVDcNt71FhXIlk+ZyDVSRS0masL81N27mzVBcrqu3jOzdTPJLbsfP8A7W6rTW4k/vf7NNaP5vvfI396ncQzyxtwf/HqayjdxUu3zGwUp7QovP8AtVdwKM0e6PB/hrLuvlrauIzI2WrMul2xvvFXcmxmNb/Nl/8AgNZWoQ9x/e+b5q25o/3aDNZlwvzYqxGO0brzmqt18vT7m3+Kr83l/PkM+77q7qzZl8z+7VmUjFm3bv8AbqjNGZG5/wDHa2poz1yr1ntmP5/vu3+1W8WYSRV8nauQu/8A4FVeT5ug+ersn+1u/wCA1Xm2ffroizMqTY6/+hVSk+bmrcn7zpVS4bbsB/vVrczasUplPzndv/3qryKF/vb1rQkhabptqpdfL5qB/nX7tMzkY91J5jdPvf3aZHn7O3+zT7hvl43VSWYrwK2iZSIZlST5wfn/ALq1n3kb7un3W+9uqaaTy24/h/ipn2rc2Cd+7+9WyVznkV7VTJvIHz1oWsfk7P8AeqK3ULI4Hyf3q0oVSSPAP+9VEGmu/b/c/wB2tuxXzoeNqVjxx+Za8H7v8VXdFmMfyHclRI1iP1CF1ZDWZC3lyOh3Pu/u1vXkayKhjf8Ai/vViTQlps/7X8VQWM3bW2Y/4DWVqEJWTzBV26Ut852/7VRXjGaHBPyf7VWZtXMGb5uQf96iGTa2HNDN5bbCKrrIyyf3PmqzOQXUPlzPw3zf7NPt4xIv8VXbq186387+P/aqvax+XvL0GRe09vLm2A/8Caugjkdl/i2VhWKv5m/Z/u1ux5ZeBvqgCOYxyf8As1S3y+Zb+bj56qcKz/J93/arQ0u4F1vjkH3l+WtgL3huTbay/Ps/2mrotHk+0SbCjf7zVi2tibG1lB3b2b5WrQ0O4dZonHz7W+bbVGcjS17T0sWQhN6SfdZafpLCOaLefn3fxV0GqW8epab9zfcR/N8vy1x8N0YbrlP4vlq1oc8j0uGYrauhqi1uLhn+T51/io0mb7Ra+aZPN2r8235dtRSSG3unJdXRm3fdroWpzyGLDLpcyE/Ojfdat7SboRs/H3l+VqhjjS64cLLRpsKW94mEZ0Za1Wpgbd0qfY0uSGf+9VSxvBNHlRv/AN6mzSGHzf7kn92uXa+l0fVMfN5Un3W2/dqxWOg17T3kj+2INif3qybO+j3bDJ937yt/DXV6fqUV5b/ZrkrsZflk21x/iLSZ9L1J3wyRN/FSsFje0/ULjQ5vMSf5G6bvu11s3l6pCsgRd+35trVx+g3kGpaf9mnT51rS0maWzuvKlZk8v+FakzNu1t3s5kkQ/Orf99UXnhO01qOWaD/RLjb8u5fl3VYmaFWR403oy1XhupbORH+4m7nd83l//Y0rDuclpt5qPh3UnCbopVfa3y/6yvSvD/jaDWJMXG2KX/aP3qz77T7PVFSR03p/F/s/8CrktS0M2cmyPdv/APZqzkaLUyvMSNc7Gfd/dqWHEi75P4fvVFHGka7InV/l+Xa1PZTHHjLf7f8As12vQdidZEbkn/x6msqeZK4/ib5ar+d5kaNn7v8AEy0ecFjf73/AqkLFiSQbVILb9tOZXmh3k/6tfmaqS3Bm4RFi/wB5qt7v3P8ArVT+9up3Cwxl2s5+bZ/dWlbUIPMQmD+La1R+W+7IPyf3loa3j679+6ruURLDAsjyRlk3N8u6n+cYWfhd/wDepjbIV2N99v4qfHJFHzIGdF/hrGTKIZLjzuAd/wDe3GhpGXegPyfxfLVfjc+Ts/2WaiT+Nz9ypuVY0I5olhzGd+37y0+O48xc4+7/AN9VmQr8zyf+g1N9o+Xgtvp8w+U0POSGTCHf833t1SzXm5k/v1mTR+XscnejN/DUyzIrO5Rt/wDtfw0cyHYl+2Fd6eQr7vvbqrtMIZEyF3t/dp9xJubj+L73zUskaM2QNn+01Z3QWI5FMkiPjelG6P51YfdpnmCNtnmbN33qnkm8uNwAr7vuttrNzsWoNlaGQbc/7NUbyaONcoGf+7TZLryfnB+796uZ1zxElvC5jPz/AMPzVzyqnVGmaGpeJoLe1eOQNvVvvf3a4jUteluG5ddn+1WZdak90zl9z7m/ias+a4MnO/5645zudkIWCa43SOMs/wDvUxsLvzQ0Z+Quf/HaqSMWmyR/vfNXPc3sWJJPL5+/uqurbm/9lokkT76fcpv1+emIljbdJT5GHUFt6tUKyBV4DUeZuXn+H+Ks7Go/du6bt9EzbV+9860MxVcZ+792q80m6OkWDTFutRKz7cb6Y0gkXk/P/tVbt7N5LNJ3/iaggryfdQn+GtXRYf3ecN83zK1Ziwm4mfB/3a3of3MOP9j71K5VgkYsznP3V+VqctwVVPu/L826qqtIseD/AL22qjTO0mctWUmaLQ7jSdJj1aPO9UqLxFoL2tr/AH/m+Xa1c/Z6tLbyYG7/AHa2JtQeazQ5asjUzFUwrj+7UtvnzMk/PTbiTdHv+bfup1mwkuE/3fu0rjuPusbud2//AHqcv7yNDn7396l1JguwbG/2aLeTzrdx/Gtax3C5k3XytKd+/bXNSSHzmc7fmrqJo2VXLhv+BVzUkiRycf8AoVdUTmkOhjlkb5aLi3f+NfvVNHJu5FStvZuKo5zP8kxsgxUrZ2pzViSP5uUpske1c0AWLOYrMh37NzV0VncDdx9/+L/arj423Sc/PW9p90NuR9+g6Im3qUZuLfH/AHzXMrcfY5uP++a6WFvtEaN9/wD3ay9Wsf3nmB/kb71Sam5p8gurXzE/u1iawvzfOn8XzNVvQbp4/wB38zv/ALNW/EVv9os4jGnzq3zfL96gl6HL6ewW4cZrVjbcrJn71YrN5d4jg7q3V+ZUkIoFcu6bJ5a8n566OOEXkPmI/wC9X7y1zqr+8Q/3v9mtrS5jG38T1zyOmJbjzu2E/wDAmq1GpVsn/wBCqaSEXHJGx/4WokjLLz99WrkkbXLtvMfkcHY/+zW7G3nKj4+fbXO27bep+81atnMLeTq3yrWMkaxNjTbjc3O6ulsbrbHiua8sfJID8jLWrat+7i+67/3a5JI2TudXZ3XmcfwL975q1bW6P8Q3/wC9XNWMh28N/wCO1sQ3AkXr/s1jY0Ntbgt1NMmkO3GKqRyIvWnyY2vg7/7tFgCSQ9R/DVea4Pz/AO7Q03tVSZn3OTtq7CuRSSfvM/wf7VCsVX59tM+TbyfnpGuuxrQLlxbgLHhy1PWYquf71Z8lwfkTNSxzDdzup2JLq53ZcfepqsPn/wDQqhZjuznfUzY27R/6FU2JHbhH/wB8/M1NaQSf3qFUtJyaWb5V+T7/APFUNWAj8styDRu29qevuf4qdJhV3Y+9/FWYDY8s3G6hrU7vuf8AfTVLb4WRCP8Ax6pWb++Pu07gRRx7W5plwxbZgfNViTfI2Qf+Bbqrtjsau4FZoXZcGqEij5wQz/7NbDKe5rNuIRI2Afnq7kyZj3SiNsDdWTcRn5iP7tbdxGm75/5Vi3lwV4zvTd/drWLJbsY91vbjLJ/u/NWTMxVvnG+ta42Kzk7qxriQszug/wCBNW5nIiuGTdy7JWfcYVvv/J/u1LNIW5rOvPMaROPvVa0MZBcMZF/9mqCSMtzmtG3j2x87aZtEi7yG/wB2ruZ2M9rfy+gaoWjDL8xrTZT8mQr/APAqrzR+WuT9/wD3a25mJ6ma2Y16/wANYl5lpM52VtXDeZxjvWVeKjNmtomEkZV8vks/HasSaTbJXQX0Y+zuPm37d1c5dMPnOK3Ssc0iC6yy7garKx3Jn/vqnqwk3oT/ALtMjX5XyPu/7NaLQyepbhkO7af4q0IVdWdCP+A1jwsJOT/3zWxYyecrhx+9VvlqyDVsd/zp/AwqxGzxyJk03S/9dsz89WLiMxzYx/wKpsaxNW1mWbiql9alWST79GnyMzbC2z5f71abQmRUQj5G/wBqkWcvIrqz/d/efxf3az5lKzPE/wB5f4q6C6tTG3A+9/tVj6hlo3fPzr/6DQQ9DBvo/wB5n/x6qDLu5z/31Wq377qaiW186Tk/d/ioMpFrTdkkfPyf71V5F2zPsHyU+ObbsA/hatBlFx88Q/3lrUyKuk/NNwnz/wB6uls/mkT+/wB6wrO3eO86bP8Aa3Vu2a+qbPm/vVVgK95bu0j5/i+7/tVnxzSW9xvH975fmrdvo/lzWJIpWZyf4quxNzt9PuI9S03++/8AEzN92sO3vJNN1Len8LfxUzQ757XfGfuMtPvI9q+YCzo33/8AZqyHoei6Pq0c0KSIGdG6/N92sfxJD5N95sabIpG3LTfAMkd5HLZSnzbeT7q/3WroNW03zLWW2/jj+58tapHO9A8H6oZF8rPyMu1mrYvrWTonzp/Cv8VcV4fkls9S8soyfN822vTbi3+0Wfz+Zsk/iVdu2tkYN3MrQ9QRt6D533bPu1tTL5bJKm75v733a4r7QdH1SWKT5PMf5W3V1uj6hHcK9tclXSYfK1aXIauW7plkt4jlXZv4VrH1SxOoR4wu9fu1pahCYY/LQ73j+7trPhvo7iH+JJV/vVdzMq+H9QMN09uX+dfuqvzV2F5Haatprxz7ty/N/tV55rEJt7xL2BNiMvzqv3t1aEeoSLJE5m2bv4t38VFxXGW8c+i32JdyI25UaRf9ZXYW7QalZ4/5eF+622iOGLWrV7e4+/t+Vv4lrNuoZ9JunQ/O6/db+Fqkk6XS5C0nlyhkfb/dq7qFjLC3mRn5N3y/LWLYyS6hG75/0i3X5dv8S/3a63Q7qPVNP8oyKkyp8v8AvVZJnrG9v9wsifxLupLqHzFxln3L83zfdapIZB53l3m7yt3zM33qddWos5MwbnT+6zVnJGkWef8AlxWP7tHZ/l+Zv96iOR92SfvL/DUUP8HO/wD2mWmeZ5ceBu31u9TQmkhihZCob5qYyvuz/stViHMjJj5k3f3afxHdTFh8m75tzUDsUfn6hNm7/ZqKOQM3z7vlb7u6rvP8DtsWqqxs03Rd/wDeoGXY5nmk+7vTdTLiF/OxGmz+JmqvGz7nxt+Vv4qt2+bj75bf/eqbiasU5Pvclkep4/IWPeXZ2/3qlW3i3MD/ABfxVXjs492M/eb5vmrKTLiiX9xNvKJVeSQLv/gT+61PmV7ebpsT/aovLF4Y0lD791YSkjojFjFx5e/H+7VePEknB2VYhjkkj8uovs7xs4I/75rF1ordnXHDVJ/Cg/5Z4+b5W/hapfspaPzPm+b/AGqqso8twS3+7Qt0kLYMn/j1Q8TBdTpWXYh7QZKrC34J2bqGvIFXEj7P92sq41Ddsf7/AM1VLi+ijh5P8X96spYpPY3jlddfFE1f7SjkkzEG2/7X8VUr7UovM+c7GX/gVZkmrW8MmwHf/ut92ud1rWHkm/d7f+A1m67Zf1R0viNDXNajh4R97/7Jrj7q6luPnd/vUy8uj5md+/8AvVXa4+0Lzt/3qyc7icEiNY3mkckUk3lx9B8//j1TSTeW2crVGSQ+Znc29qgLC3ExZfu/+PVT3Hbj7lSf6yT/AG6Tafk4+f8A2qdgsHlj5/4P9pv4qerbWz/s0xvmbgfJtpkjbvn/AO+VosZhH97ps/4FUsKnbkhvvfw1EsJkb5/v1bkYrHwaRZXkbzFfn+Kqs0g3Y/vVJdNtXH95vmrPmk+bI3b/AO9QO5MswZkH/oVdboduLqz8hwuxl+9/drj7VXZt+d711vg+ZI9QiErb7dW+ZWqJFLUqrY/ZZvnRvlarE0bsuCG+ZvmroPFFjFHqD3UB/dTfMjL/AHqweZFfJ+797c1Y3NTPvJCvWq64bv8Axfdp9w3y8f3qqsw2vg7P71VYm5dt/mkQkfJ/erSmYxx/Kf8AgW6sW3m8ts7/APd+atW43tGj/wDoVZzjY0iTLJ+7wTU+nqn2rp8/97dUXkuseTtp9m268fD/AD1kWS6k3Z3+61S6ex8nn5/7y1FqjeZJkjf/AHmapbWQtGi7/vfdrSKAwta3eW4ArmpGNdL4mjO3/b/3q5RmO3p/FXZE5JGhZ4ZXH96rG7bwf++qz7Vj5yCtNofO5xvoMiqtw+7YT97/AGalabdw9QzRlZP91qFYrI+R/wCPUAPaMK2R8lXbOY9jVVpC0ezH3m/hp1uxVsH79UbROm0+42t/8VVi8hduCV2VmWMxZkx8/wAtbcbedHjf8/8AFtqTa5j2K+TN852bW+Zq6BsfZ3O7e7f3qzLq3dZN6Iv/AAKrsMhazdj/ABL/AN81Nwsc7qFnGyu4dflb+7WtYyeZZoj/AN2qbQlmcoVfd/s1bs/9FbZj5G+8zLVBYs/d5B+df9mrlqxVsk/71DW5juNntR5bq1c8jeJvWtxujwaux3CM3zv/AN9VjW7fL9/5K0YcffG5/l/u1zyNTQ2+X1G9P92rC/Lyn8Xy1Xt5nkX5j89W1j+Xg/PWci1oaVjI7Lsc/eb7u6ta1k8ngn9K5+337t4P3mrahkVo0Ofn/wBquSSNYm3YzBZP9ZWrDMV+cba5q3U/I4f/AHq2LeQrsGfu1lY0udBHcbm2Y+dv9mpWmG3IrLhZ928H71WvtD7kHy/d/u1IXLDMf9n5qrt8zcs396nLIsi8/wB6jb5e8OaBmfMxVn5qBpB8/Pz1auvWsy4kO7FaWAmWbzNj5/3qsRzDu/8A3zWfHhutWFm+Xqv+1V2A0laTy9+f+A1Mu9uc76zIZJPM4O+tCPduTP8AwKk9BWLHLLz9+hVdlyaF+7wKI43rELErWu1uJKey9qP3ki9P+BNT1jLN0rOwwVTG2c7/APepyyBl/wCBUbS3FWLe3HXNVECv9RSLD5jZBq7JDukcj7lVpozC2aBWIJl27qybiR9zn+9/EzVq3DFl/wB6sfUF+Xp/FTsIzLyb5c79/wAtc/eSPuzita6WRuorJuG2s+T/AL1bxMZGbcMJKotG7Lz/AOPVoXX3UcD/AMe+as+RX6bG/wB6ugykUGhMcn9991M8kSSc/wANaS2+3k1E1uN2C7fe3VRBmeWdzj5fvfLT2jCrj7/+9V1rcL03b9v96mtb+Wqfd/4FSuKxnyQ7uv3P9qq90vlrhR/31Wq0IkbJP3f4ax9QkEm6t4iMe4XvWVeZaN/++flrYuN6q4f+L71Yl1dJJ8nzV2RRzyMy4uPMV0LbP4f96uavM7nRP71a15cFZnRzs/2mrEupPOb/AG1roSuckiurGNt5Oyp1jdl3g/O392q8illz/wB9LU2myfvth+T5fvVoc4xVMM2H3J81ae4xyI6FtjVFeW5WRH3r81Sx/vLd1P31p2A27eYbvMB+fb81aE2Jo9wPyMv96uc0e6KyPG7/AHv71btvIZFdCfu/dpmkWWLOTy24+9/eroI5PMhQ/wAf95q5JWMcmyuj0+b92iIfm3fNupWLuMurUSfx/P8Aw7WrKaM/6twu/wDvba6qRUmXIG9/u1m3VnIzYLrt2/epESZw8mmyLcPk7EX7rUSKPkAPz/3tv3q6LVGj8t40Hz/3q49mMd0+Ts+agxkPaFI5MOfvN92tTT7wW7bMb0b2rDkZ5JMZX/gVSxs8exk/763VqjNqx03k+TJjHyN91t1WrHCzJ/BTdJmF5a7JTs21ZuLUx3zxH79aWIuX7i1eS3c7v++q5TULMrM5/u/NXcWMJk3xEb/l+X5q5/VLOSNrgONm3+9T5RcyMRZDaw7yVdG/2qv6TqQZkST7lZd8oWND9/d96qSzPHJkBfzprQR1um3Umj6wk6GR7dm3KtesW8kWqWsV5Gf9YvNeT6PJHfR7JE37v/HWr07wPa/ZYfs1w/3l+VWreJjIS+0uKx1BJUi3vJ95v7rV2dnG9xY7A7fL/eqKNbbb5BVZZV+6zVq2reXb4Qq7/wAXFb2ON6HL+LNFkm0vz4x88f8Ay0Vd1c/odxLN8jH542+VttekX3kNbvHIvySL/F/ergvsb2+qOmNiK3zUNWHc62O8NxCiNt81U2s1Yl9atDdeZGdm5vmqaNTDdIY3bft+61WryQNb5P8AwLdSE9TPWFLjfE/3GX7zf3qpf2fPGroPvr91quwq1vNkje9WFt2uG3gfe+7VGJVt5pJFyZG+0R7fmWulbUv7YtfLkO+428KtcfJcG3um8wNvZfvKtXbe8Ksj52P/AHqsDbtZhbyIknyfN8rVt2OpCxk86L5H+Xev96ufhukuIfn+fd/erRjjNvGkm/ejfd/2f9mgVjsdW+z6tp6X8BZ5fuy/7NZy58zgNs/2v4ap6ffP5yAFdn3WZauyX0duqh33xN/FUSLSsef7XhbgfP8A7TU2NpIWy/8A49TGuBcNkfL/AHWp/wA8jYP975mqzWxKt1IsiEf981Ym/fLgjY7LuquufuJIvm7/AOJalkYrzsbf/FRoXYiVjbtgBnSiRS3MhX5qlVnkhyP+BVEsPy8/d3fdaocki7D4W8nf5ib0kX726nQ3m1sZ3p/u0vklu2/5alj0/b94NXNPEU4bs9bC5XicZK1OLf5DPscn+u37OfmVqPs7yLyfnVq0PJ8uHdv3/wB7dVea6PXZ97+KvPq46P2T7bBcGV6j5qzsivNGf43/APHqsW7Isew1Smuh5mR/wKq8l5tbG373+1Xk1MXOTumfa0eGMHh42krvzNC6zarvP3G/irMurjbwZKsf24JIXiki3fL8rViX0jrI+fnT+KuZ1pPc71l+Hoq0IobcX23e+N/+zurMurwyK4D7P9mmXFwWkf8A9mWovMDN/wAB+9RzM56sIqOiKUl4+7B/u1SuLhpF+f5/71S3UhVnyPk/3qzLiQyNkCtYyZ81iZpD2uDtfA/4FWTeXG7nPzrV5WLb+dlYN1Jubn566E7nytbezCSQs2fv0RqfL52791NVtquKY1x+72D77fxVrc8+RFcXG3fyr1XX5uR8/wA1QybpG276tww7V5+StCCVY/8Ax2q8k37vH+1ViRmZcfNvqrM23YNv+9VGcmEOVh5+R91VtxkZ/wDZ/wBmra/vGwf+BU+GHyfnLUGYW6mPkjfUTTFucbKlmYr/AB1UkmG3n/x2qsWV7iTc2N7VXVRu5P8AwGppm3N/6EtQ+ZtqTO5Z3FeMfd+9VzS2Kybv/QlqhDMZF/22atWzzDsxt+WpkaxZ0DXhktfLBVfmqlcSbYXJ2/3qZ5z9P71MupGZcY+9WfKdFzPkbcyEj71VbjHU/fq1uMjbtmyqt4pWbGaqxk3YaufMrol+a1T5q5lfmZ+a6aNS0KDZv3fNuqZ7FxZdb/U8nf8A71Ms2H2h+P4v7tPbKw5w3+9TLHLTVymw/UG+bgVX+1bZkP3Nq0/UZB5mMtWes264zn/x6riEg8SSf6K75XfXJSMZK6rWrjzIdn8LVzUluJJPkauuJxS3uMt2+bNbum7JGzn56yvsrxtkhdn+9V3T5Ehbn77VRC1L15ZpJzj5/wC9WfJalej762vL+1LkH/erKvoZI7hxn/dZaCyuyluWqXyy0mQ1V1kfdzVmGZ2ZwDQBetZDG3J/3m210lnlY05+7XI29wWZ+K6Ozui1unP8NSbRZuTW/nR9PvferOa3e3hcD7m6rem3QmjwT861pLa/arVynzf3d1QbWOP+dZHTH8X3qt2d8Vm+fbUV5GY7r/gVUeVkfn5G607lWPQGhikhS48z5GqJrWP5yH+f+7urP8I3Rvmlt32/Kvy1q3kLx3WD/wABrKTLiiLydrZH8X3vlq7a5jXZmqTb1bGd9W7djJsJLVzSNbGhHGY+9Wo5trIh3fNVLdu61oRyGSNCKwky7FiNjG3/ANjWhbyfvM/3v4qzF+7z8tXLeQbsGsXqaRNSNtrYz/urWpHMZOfuf3qw4ZvMbP8AtVet5i3epsWdFazFl2Y+9/erTjbv/wChLWFbzehrSt5iy8H/AHt1FgNDhVz/ALXzVXkkdmz/AOPNTWkdu/8A31ULMWaswCabcu81nsyyNg/8Cq3IoXg1Sb5ug+erAZtKtn/2arEK+9RR4bv/AMCqwq7eKdx3LEbbWzj/AHqtR/eyaqxt82R/49ViFZPnLtUt3GXVbauRUsbCRnz/AHqit2Ey5xV23hLNkFfvfdrICz9nDLgfJUsNvu35Hz/w1LDHt4I/iqxHHtZyKkCu1ud3T56e0YbgirSqJFf/ANmqJowvNBViLb8v3vnqjdKVbmtBseXwfnrNvpCy8/w1NwsUZmEdZt1Ju35FaFwvnLk1k30nl1tEhqxkXkm3g1jXShZMkfP/AHq2LiENzvrPktw3I/76rdaGcjPmjSRcEVVWPb/e2f71aVxbmH7xX/gNNaPd3/4FTuZtXM9YSzf36Y1meu2tb7ONvSoZF+XqtVzMzMzyZGbGP92mta/Lkld/+1WgsaRw/wB//arPuLr5uP8A0GqWoGZcMN2X+5/s1hXzfvnwd6VtXkh2ucN/wKsK+YeXw9bR3MpGPfTFVflkrm2mdrhCX+TdXSTRlmy5Z3/hrmtQk2s5I+fd92u+Jzz0MzVlMk2f733d1Yk37uTkfxVt30j3HZd6/NWZIwuI8fx10xRxyZGv+kL12PupGtXt5EfOx/8AdqvJG8Lf7datiwvofJlK7/4W21oYF5Y3urHO9Xdfvf8AfNUoGMc2SP8Aera02GW3/dyx/db5WWqWsWYs97j5/M+98tArldY/s8ySD7jf3q3bOQbkc/8AoVZWnx/bI/LG3crfKtaFvn50H3/9r+GrC5dm+b58fdarekzDztg+fc1EMPnW7gH54/vVDzZ/vf8Ax6lYq51drGI5HJDUurLujyg+795v71VrG+NxDvDq7/7VW2U3UPKfOvzL81S9BHKahCWV3B3/APAa5rVLN5m37Pn/AIttdxeRmRXD1zl9avHcZz8lK5Bzax7lyf71SQxlmdAd+7+7WncWO1d2PkrMX9zcVvEykbGhzbZMf99LXdw2pvFSWRNjr92SuBhxHcIUGzc3zV6XotjJeaS8kLq/l/3a2ijGTLem2p+3IXj+fZ92szWtPivJrgybUfdXV6OouGUGP5lT/WLWT4is5LeaVwmzd/FVyTtczjJ3PKtcj8mTZ8vy/wB3+Ks9rMtHk/Ilbt1i8Z94berfLtrPkt/3OCWT5awehuWNL1iLTVxGnbb5ldt4b8SP5iJKf91m+7XlkymNerb61dJ1h1ZIj8n+1W0JWIkj6AtZi0lvKHV0b+Kuzt49rJlPk/i+X71eS+C9cMi/ZJHaVN33v7tev+H4RqFr5Ak3vH91q7Is4qiKWoSC4a4i/gVvkasVbFby8SRpP3q/e3Vv61p5s9QeP5kT+L5aypswsksfz7W+aiSMloYWqTS6XqnmojeSzbW3N92tC633i7v+ei/Ntqo0h1CZxc7Ubd92n6avltLbR7n2/drMsr2snlzPbyFnfd/CtbFnIOjhv9llrB1aOSGT7VGjb1b51rT0nVkmbyyF37flanciRT16zLLgIyPt/iasaxvn+0eXJHs2/wB6utuJPtC7JD8jfxVx80clrdSoAvyt8rN92rTuQdLayRTRpIn8P3q07W+CyYI+T+Nd33q5rS7p5GePP8G77tO/tAsu7/lr/FTA76xaKSNNh+Rl4/3quxrG1u8c8bfe4+auK0++Kw+eh+63zx/3q7jTWiuLhFkf5P4d1ZtXNLHmNjlvkf5E+9/tVrW+PO5PybeN1Q2trLNImfnenwxyeZ8/+t3fKtOc4rqddOLk7IGVbff5ce+Xf/rGqx5hkX+5/eq7b6CbiPeZPnb+GrsOmxQq+91+X5fmrzamMpx6n1WX8PYrGvSNl3exlWdju3nGxKvtapGqbwvy/wB2rP2iKNcA/wCz/vVVuro7c/L8tePiMbKTtE/S8BwdQoe9XfM/wHNNBH9yLe+35WqvNdD+P/dqutwWj+f5NzfeWqVxcfM//wAVXnynKTu2fdUMHRw0eWlFIsTX3zbMt96qVxN2y29qryNI3O+oWuHZskf981nc7G7E0113H36ozSFVyP8AgVNkYq3X56haQ7X5/iqTkqMf5hjXfUP2jd9/+KopJNyuRUEm+TjPyVUTy6kkMuPlV8fP/tVUa48lUI+T5atrJ8uD89Z91v8AJ42pWkTw8TUtExLiYSTb8/xfNVf7QjbwTT5pDG3Vm3f3qqTRnd/vVvFHxuIqa2Gbju4f/gLVm3Tfvv8A7GrvmFd4/wCA1mX0whk5Pz/wrXRFHg1Xd3Kt1ceWz8VDDJ5jdPvVE0hmkd8VbtYSrICK2ON6gqhePl/4FViSYR9T89OkkjXkfO61nzTCST/eqxXLaybufv7v9qoriby1ww+dqF+Vcb/kpJoRMu8D/gNBi3cbbr5k3/AquyMFXD1Tjj27Bv8A97bUl03fP3aoLFeRgzZB3pVK4kHz0+RvLkzn+Kq8nzM3NWUG47cY+9TG3NNjH+9UnHX5qSFd0iAnf/eoMS1Zw7pK2Lf73NZtuvy5+5Wra/Mu8j/vmspG0SXluf8Ax2q99N6H/eqwrHy3kz91apXWW2P/ALP3amxqRKxZeSz/AC/LVS4YMzkmrDL5a5I/hqJlHpvq7GbdyGzx5mcb/m+WurhYqqfwVzVrGfMQf7VdKrO3z/frORpEsTNtXBf+L5qLOMffBX71R3jbmzUlrlY95C72/vVi1c6FoUtYmKyP/wDE1Rt23TIW/u1Y1abzpsfw/wC9VJW2zbKqxEg1qQ+Tx99awvtW1q2tW+Xr/FXOyZ8zpW8TlkOkuHZud2yn28x3f71V9zyb/wDZp8bfNnNamadjrdLm3cGi+h+bfj/gVZmm3Bjbfn5933a6iG3F5b4Hz/3ttZGxysipJJn+9/FTo4SvJNSXkP2O4dD9+o7WbayA/wDAqoViLcfMwDWrp8zqqbTVe4jSTkDY/wDs0+1Z4+CP91qVjSJsWNxJHdZz97+Guw0e4VpkjkdkSuKjkH7r+/8AxV0Fqw/dSK/z/wCzWb0OiIeJNN8m6Rvv+Y3y7ayWtfly9dtNMNQt/LP36xLixLbxiouzexU8LzDTdSSX/vqurmkN1bpPIPn3fe21x7QyRqldLoNw2oWb27ne6tUvUqw9VPWpY2+bGfk3U/7L8r5++rURxlWxXPI2ii7D8zZPz1YhXbN0bZUUP3ufkq6qluR/wLdXNJlWDjbxUq7NvVt9NjX5sUNH3B+dqyCxdhm29K0LeQbnJrFjk2ydf++qu2tw/crv/wDQaC7HR27BvnJq7DI+1yax7WQev3mrTt5g3B++v96lcRpecduCP+BVMqovziqiyCTgPT/OMfI/4FurMm466w28/wDfNZ8kO5v/AImrzfvOv/fVQ8LwD/F/F/FVlFVlMMfFSq3mNkmmNH5i4qJWMa9aB2NC3kKtgnfV2OT7grHhkLc1oQsZFzWJoa0MY8xwj1o2+I//ANqsu3YtJkitOH5VyTSuOxpQsN3Hz1Nu3f3v+BVUhmO7ipftHmdDSCxYbHl/KaibLdRTG+bgff8A71NkY7eD91v4qBBNIV4BrHvJt0b5/vVdus7vvVjzfMzkmnYVyK4uN0efmrJupPMkyu6r11lY+Kz5rgxrgbfm/vVpEzkQTRnc/NUG+Xmr0mZOd1V2h8xuFrUgqMok60LCGV8ff/2qtrbnd1Wpls/LbJNJuwrFH7G8i5/76qvdRiHjHz7f4a1ZGH+1VK4jLdaRFjMaP5cEfw1mSR7ug/76rWktZZN+d2xao6hG8ML5+/8Aw7a1iZnO6l8vyA/O1ZV1CFbIP3l/vVpNH8zudu/d/FVLUmEcb5reLMpHP3TBd8mfnrjNekH2j939zd83+9XQahfIrNGT91vlrl75TJInP+9XoUzkqDJmG5Mj/ebdWVcZVmxWneMirwfn3VUaP7RC7jbu/iWu2KOOTK8cwuGSJ/8AvqrC2r2s28H+L7y1UWHa2SNn+9Wta6l5cmxxvRm+7TMrnRaTdRzafsI+fdu3U/UtPW6XJO9G+Xd/dqvo/lSK5gP+981bcbFd6OFdGb5asi5ylrDJpeoIHf8Ai/u/eWt2S3+0Q+fGN/y/LU15pP2hUKDft/ib+GjSY/JmeJ33J/u1ZFw0+Ty5t8n3tv3aNUj/AOWsb/JJ/D/dp15amG6ykfyK1WI/mhljdGdP4KbVi7lPSbho5PKLb0/hZq6e1me3mQgfw/xVxu4291/C+1vl3V1FveFo84/3qykhlrUlE3zhFT/drlNQYNccffX/AGa6ZpPvuP4qyNWtXvO/z7vlqLAY02Gt9sgrEurcrcZHz7q1biN418sj7v8AeqveQ+ZGh+4+3+GtFoZPUktf30Lodqbf4q9K+Ht1uhuLYbd7fw15jp8xs5nST5kb+LbXU+F7qSz1qJ0/irppvWxjNWVz0/RbFrrVPJkbZtTe1HjhhYWrxOPk2/erW8P7217fsZ3ZN23+9Vf4mQ+do/nAK6M/lNXZKK5Tli9TwyTMjOR86bv71G1JFw+3/do85I5v7lPmXa2/H/Aq45I6zn9Ss/Jkyn3Kz1j/AH2QfvN/FXUapiax8xE+dfvVz+0yLlDvfd91ahaA9T0DwLqEELIJZFeVvl27vu1774H1BJNQiA+R1+9/u18paDeGzkc4+f8Ah3f3q94+GOtSah5Uu/e6sqtXdTZzVEeteMod1xbyj5933q49Y3WaWMv+6b7yrXXeOMzWNu8Um916/NXLtcRzXCRk7HZfl/2mrSRyROJ8UWtxptx56Hem7+9/DWnpuoR3C7/MVHb/AGq3dQtXuo7i2kjV9w+WvOpoZLG6lQ/upYX+dayehodm0ayTZb7n8VZOraWI4/PgOz5v71W9DvBeRuS++VVq7dWokj2bv/HqzuNq5j6brG5tk5rYh8PwalvjWP51/wBVJ/drCuNJkhmy5Xfn+FvvLWnourf2fI5K7P4flrWLJkjMure50u8xIfK+faystMjkC/vR9yRvmVm/iru5reLXFRJz+9+8jVx+raXJpszpKG2fxba0IsUlvpdPkz99N33a3dJ8SGNsonm/L8277y1j3EaNp7YLb2X5f92szS9Q/su6d3O/a3K/71KwzvtPtZ5JEdk/i+b5vmrYaG2+/LF+9/56KtS30MlnDFmNk/2qz7q4O3JZa+JqYicup/RuB4ZwWFlztcz8yWS6jjVMFtq/dqrcXXmR5+ZE/hqpcXm3qarzXQaHBrkuz7KlThTVo7D5JEbeP/ZqrtMnTO+qLTFuc/PTftHlshL/APfVS3c6OYuyXAbv/vVSkkG7kU6a4Ei5H36pSSeY3J/ipkXHySFu+xKikyy/f3vRJIGbYf8Ax2obhvmQl9nzUGcphN8uwj/vqq+4fOHH/AqfMw3cH71V2Z9vJoOCpUGNIGj/APQqrtIG3gmiRiq/J/e+aov4XJP8VB5c53Bf3ki4ouvlXZ9+rUalf/ZqpXTfvOT/ABVtE8nEfCYWpRiNvkHyViTZkb+4+6tW6mEcjjfu+ase+k2qxVPmrqgrnw2In7xA0wjbH8dY2qb5LjP/AHzT5rp1beZG30yRpLps/wDoVdSVjyag2zUbuRWl+7Xn5t9UvLEa4B+f+KnrJ3zTOZu46RhJ0+7UXlqzZP36eqn5+KJF+ZyGqzN6kTNumQf+PVd8zyeGH/jtVFhC/O+7fUvO7JLf8Cp2JsPmVFVyg+9/tVU8wquCKfNMVbI/vUzzvM+//FTKKs0b9z95qhZQv9771adrsaTDn+L+Krd1oKycxP8A8Bqrk3Of2nt8m6rUMJb53Pz1J/Z86t80DfL96p2tzD1T/eqREUKnzMfN9771bXkoseCfnb+HdWfZx7pnLn5FrTmUx/8AxVTIuIkyjyeCv3azZmLc/fqxIp/36rs22N//AGZqgor3XzMg2/J/FRDIrcY+Raq3E37zH/fVMhuNsmc1ZFzTt13SZO771brNujT/AGaxP9sH7y1rQ5kjiJ/irOTNoli6kTdx8z/3qlj+bnP/AAFvvVUumKydfutRG21nfe2+sze5SvvmvH+XZ/u1FHskuH/9CqG4bdcOf7zU23k3M75rSxnIdqi+ZHn+7WFNjrXQRsLi3lU/+PVzk37uTB/4FW0TkkRL/Hu/u0yP73FP3BlxTI8/PWxnc2LFi3+3/wACroNHvvLbY5+996uVs5tvetWGYxtvH/AqxehvE3dcsftkO4ffX+KuXZfLbkV2FjfC8t3jI/3W3VlatpYWben3P92gozJJjtSr1qw2/Om7d/tVmMp3Z+/UschXigqxr+WetaOkzbd6f3WrKhkKslaenxnc75rKR0xOisbwxzIXP3vvVvahZloUuYyro33q5SzkeSTaR81dbpd4NvlSjejDbXNJu51RMW4XzGxinaKx0++dgfvVd1CxNvNgfcb+Gs2Rdsm/5kRanmNbHUMombzEHyf7NHkozI9W/C+nveaLKUO993zf7NQr+7kdD/e+9WUjRaBt3datx/MvX5+1RNH/AAHdViOM7s4+9XO9Sh0a/wB8/PUTRhmzj5/71S8ryf8AgVPb5ecb/wC6tQVYrtn/AHKltY9y7yf+AtT2y2wkfw/dohY+Xn+P/aqQasaFvJtXp96rscxj5FY8c398/JWhbyBo+D/DtqbmZrW999zI2bqux3HzYNYkefnT+6taG3cvO6ixNjQWY+vyd6GY9AP+BbqrxrtX/e+9U/Pz5qiiBvlbNDRhlx/HT/8AWdR/FT1j+bAP/fVBS0GQq27n+Fqm3FeQadt21L5YuP8AYpNXNlqTWMzyNkla3YVLKn3ax44RHGmPv1djk/8AHaxsUa0eF5zTlk+bFUreYSR78/e+9UvnIsmSf4flpEmhu2rk1Xkm2s/yt/wGnrM7R5/vVXmkDM+KoiRFNcds/wC7VSZlVf771XuGdrjA/u0yRuwG9qqxncq3ShuAP96qrWoZXP8AGtX5ozGtV5GKtgH71VcRmTfKtN8ssu9Eb5q0lsRI3NP+y/LiruTYylh+bJ+TdVjyd3NWpLdP4qikby14qLhYqTRhWyTv/wB6omhMi5xVuT5lz/HUMjDah3f8BpE2KszJGu8n565m8b7VcPndsX7q1p6tceZ8g3fNWPcMLWPj563iZvQyL5gvUfdrmdcvBtyfv1u6xN5MLFP++a8/1i+M0mzf/FXTBXMZGZdSeZJ5lZskP7t8ff3fNVjcWbZn/eobDTIR/er06cDzqjM+aENvH8dQ2sPlyOh+5IvzVoakvkzbAf8Aa+aoLW185XkO7ZtruSscMpIqXlr5fHzf7O6qPKtk/freuLcSW+R/D/erJaMNvJPyUWM7lvRbw2t1vB+997bXZ6XqAZXScb9rfe3V5zbyGO4Qg/dau40GF5IXMnzJJ92rsS9Dpm2RyZG591ElqJFfyzsl/hp1rGI9Pcyn7vyrJVO1untZHR3ZP7rNTFcdMrtHkj59vzVDZ/LvR93+y1a0ckd0rux+f+6tVLi1KtlR8lAXM/XrFGjSUHfuX5qqabdP9oSKQN8tdAq+dbujp93+7WFdW7+c7jc77qqxVzbhkDfJlkqFd0ciAfOm6ixzJDkj5/4t1W1tzJIjpU8qKMrWLPy43chfmrBkhDRplPn/AIa6vUo/tSvja7r/AA1z95D5caHHzrUWsBSVS0iAj/gNdLp9mlvdJL83zL97+7XL26mS6QuW/wBqur02Npocksm1q2p/EZVPhPcPBdxFJYvco33YWT95/erjPFmoXH9h3EE6N5Xm8NVjwW08djLh/kkXbtrQ8fWoXwfbght+/c1eg9VY89aSPBLr5Zn5/iq3azeZ8snz03VLcr88f393zVRXCzREP/vVxyR1p3NWHMkcsZCvu/hrF+zvHM7iPd833VroLX7yHLbP9qs+6jEN4+z7jf7VZlGJHNtkQ42bmr034U64NP1T7OX+SZq81a3Tztu/5P4dtdF4fk+y6lbzofnjb+Gt4OxnNXVj6gm1LzrWF9+9921lauK8aRvpsKXMbt9+tPQbyTVNFSSQ/OzfMrferQ1TS01Tw66SfO/3fm/hroucNjM0vxFDNYxXsg/dbvmpnizQ4tQt7fU7L7+75mX+KuT0OSTT4ZdMuB8jMyo2771XPCPiq70u6lsJE82JW+7WMmarQIfPs5soNm371bEN9JJxKV3s3ytVjVJrTWtk1tu81fvbWrKuJnaPeR937y1marU3WtUvrfg73/vLXO6hD5ckuQySrVrR9Ue1bMZb5t25Vreazi1iHOV37v4vvU+YHG5zmi6xt2RS7nlX7rV1n26DWN4lHlP/AAybq4u8tf7PvHQxsj/3qsQ3RjkUH5HVvlbd95a15kZtWJdQs5LeZIzu+Zdq/NXL6pZut55jDZu27mVq7hbyDWIfKkf97G3ytXP6tYyWtuiSjen8NVzMykj1Dxl4gTWJojF8qxt8q7a5VpDMz4Pz7v7tXY7OSSHP+tf5v4awri6eG4lz/DXwErn9bqyVos02szt8xzsrPuP3jON/3V+9UM2rSzL5efk3VFMskcO//vrdUE3Y5W8uTgq1V2b5n+f7396mq0nRP4lo3bfkkrTqaxbHR793XfVeaN+p+Td/s1rab5EKvJMN7/eRaz9Sm3c/wN/eqS5Mz5JvMZAKhZizZP8AC1N84dCPnp00gkX5Av8AtbqDknUsRbgzbst81DSfLnFG75ePvYojb/x7rQedVncrzN8zjDUyNS039/8A2qezGRsY/iq3br5cO8/f3f3aDkCOErHvIrH1iTy14NbM1x5Ku4DfdrkNaujcSIc7EX7tbxR5eMmow1Mi8uPM3l9qPVRZjIzxk0y6m3M4IqgtxtuN6fPtb+Ku2B8DVleRTvLeSO68vH/fVWI1WONDn/eqa8uDdNvk+9VSSTsPnrqPOkMkmLN/7NT1bb/v1XkkC85/75p6t5nQ76mxzliNQ3Xdvo2lmx/BVqHYy4y2/wD2qimY9fv1QETMV4xTLibbHnf89PZu5+5VSSQycj7m771USMkkdu9RMxX+OmyMGbq3+7ULSbmeggsNcOq5A+erserPHzvZ6yvvU/le9KwrnQW+rPI3zjf/AHmp0kyTN/wKsiNjGuSfnqWOb94/NIZsQr8yO/3/AOGpZJCzOc76r2dwWj5+epFxJNg/99VD1NSDzD1FUrhv3b7zV1sK2CfvVn6hJt2JVJWJkZrZXqaLVt1xwPvNUNxId2c1e0uN5Jv/AEKqasR1NXy9uw5/hrZh+aFRj+L71Z033sVdjy0OD/DWUjoiFx89xiolb760TMPMQkfPVSSb925B+T+7SWpZnrJumcvU6t5dvvrOmk3SPgbN1S3DMsKAf8CrSxnJk1rMfnxWdqFufO3n+Kr1rMGjxj56c0f2iF4/l31rY5ZHPt8rc0seanuoXjmdHNRKwVeaZkS2/wB7mtaFQ3Q1mw/L1q/byFeNtBvFmhY3H2eZDvZPmrq4VivoXJP+srjNoVsu++ul0O68yTHmKibag3uY+raabOR8D/vqs9cbck122oWv2rrXL3WmvCz4/vfxUFBCo65/hrV0+N414P3v9qsRd8fU1p2Mw25zUSR0ROjs1Cyb/wCNv4q3YW8nZg/PXL2NwzSJz/47XRRt5kaHHz/3q5Jqx0xZvXDC8jy/3/71ZckYZcH5KsWd0d2TU8kKyL5mfvVgaBoupSWcdxEDs3VpXlrLCsU5HySL96udmh2t99vvV6Xo8KeIvBflfeuLVdy1L1KucyuJJM1YX7yYO/5v4qrrlf3R+Tb/AHqsQ/N/31UGtyxDCG3/APs1M8nt99/4qfHIex+838VP3bthP/AmrEu5D/DyN/8AdqvHG6/x7/mq9JGIVf71Qqu1eT/wKpGN4bk1LDndvJ/4DTGX1qaFtvGP4vvVNjOxoWcj7twGz/ZrSjm3c5+6KzYW+V//AEKrEbHcjn/gVUFjVWRetP27ud3z1UW428GrEcny5x89Awk/dyZX56I8tJknb/dp/wDEmTUqqP4tv+9QVYeqnoTTt3zc7v8Aepq/LJk1NIu5sUDJPtW3ipoZN3f738NVF+XiiPO7ioeppc01uCvSpY5jJyaqRqW/76q3CpWoEXVk2r8hprfvJODTFbcuf46erf8Aj1Bm3chkVGbk1FbwjdnNStu3P/u0QxsvU1VzMrzW57j5KqyW/wA1aUzCReDVeRTtyf4qi4FeFRtxT1jEceTR5ZXg0yRty7NtXcCldKWbINV2txtxV2SMtxQ1qWZB/wCPUwM/7O+7n/gK1FdW43Y/u/7VarW+3r9//arH1C6EO8yfJ81Ulcg5+8URq5B/3axbyYfPz89WtU1KPc4jO9933q4/WtQlj5B/i+at4x1MpGL4g1KWTePvurVylxGfJ5++zV0FxJuZ+fn/AImrCvJhJI3+9XbTj7xyTlYz5Iyu7hnehV3Lk/fWtDcZoXOV3/7NMkh/eZyv+01evTieZUmUrpvtHlOoV32/3atSWYt9LR2PzyfeojsyzJn+/WtrUIaNEH8Kqu6uyxwyZyiybeSfk3VSvF+XeE+838NXb5fJXZn+L7tVI2dpnD/caixFylb/APHxyK73RZHbTYoi/wDvbVrlobEx3DnH+7XaaPH5eivJj7q/eq7EyZozXUS2cUH30/irJkZ5lc7vu/w0xbj5nj/jb5l3VLZyC4aUFdm2hqwrjbG8aPr9/dXRQzC+s8fff/erCax3b3Qb2/iqxD59qvmo/wDF8y1mXctwq8MjxyHZ/wAC+9UN1s6oPn21NGyapDln/er/AHahmhKxu5Db1oGMjuD8hz86/wC1W9bq9xpNxLH9+P8A76rl2zGufm2fxVueH7yTyZYg7fMnzVZVzG+1P5mc7H3fNUskKXVv8/31/iqvM26bfht6/erQtVjmh3fc/wBlqzauVcwZLPyZv97+Kum8Os8i+Vs37m+VqqSWpaPl13/3VrY8P272NxbylPn3VpT3sYVPhOzuFTw+toBLvdvmb/4mrfxEm26TaGMq/mferkdcuJJNaijLbE2/N/u1rX1w95pPkA+bt+4zV2WOTqeb65a/Z+EDbGrn7jfH5QI/3q6jVrWXy8Sf8BrBkj3RuHLb4/4d1c8kdEWWdLmdpHT/AGfvVLq1ifs7ybP4f++ax13x7H+b/vqu1kxqGg43/PIvzbf4azNJHmUN4Ibj5j8n8VegaDDBqFn5kAX/AGtv8Nec6hbvbzOjj51/vV1/w9vjGtwh+RdvzVUTOR6J8PdUlhW4gJb73zbm3V6b5h+woT8+7+HdXjWh2skeqeajt5Mnzba9gjkjk8PpPvV33KrL/drY55HL3TJb6liVPvN8u6qWvaW2n3CXsR/dXH3mWtjWtPM0fm4+7/FTo7yLUrFLOc79y/KzVLVyE7HHx6hc6DrSSBt9pMvmtXYWs1pqyvJAfn/2v4q4/wASafJ9jzEG/ctt+auX03VJNPvonkLbFf5vmrGR0RZ6dJa+TI+w/wAXzVL/AKRD86vvRWq7HeWeuWKTxld7fLVK483T5HGFeLd95qg0C4mi1Cby7hP3v8Em6srWoxa7AAyv/tNV24tUurdzv/i+9UWnyJcRvZ36b3+8sjfd3U+YTVzMjuJYZkcOyf3l3Vu/aBq0KRPJsZk/u/drKvNPe12Y3bNvytVeS6eNfMjHz5+bbVczMHG56rqmsW7Q7Lfan+7XnuqXQ3OC/wA+771bU0iRw/30/hrktUkEcnyH+L5o6+NlJS2P6vlBU1ZEtvdeT+8z/wABq5/aD333/l2/drm47jbH0rQsZizZA3pWVjK5trfIq8He+2q6z/apP3n393y1S3PtwBs/vbqljVd3X56RtE1beTcvNVdSt5fLeQp8n+1Whp8gh2PIFdI/vLVfxNqEl10KojU7hOdlc5aSTa2N7f7LVPZsF5ldvvfdqoylpnP+1/FSLJ5fT+9V2PJqVC8qp5jj5djLVdvQH71CsZOf71T7TRY5r9xbW3+bfU3mbW5qONdvf5KezfNj5aZMmZ+oYXoW/wBr5q4/VJvLk6791dBrF0k3yAMm1q5K8kaZm+89bxR8xmE9ClNmZs/xtTFsZFj3+X96nRybmrQt7gbkrsifIVGYsymPeXH/AH1WfeNt4SvQtS0uw1CxeSD5LtV/1f8ADJXnV1lWzjY/8S1qtDhnoVPM3cVoWMe23yT/ABVVht/ObOa2FURxoCfn/vU7mFxnmbW4pm4q39//AGqGjPzv83WmzTBeh+9/DVBcZNJ5fJNUmbsN1StJ2eq8k3/AKoiTGXDfwg1EuF5okbzO1DL8v/oVVYzCNtzVKse5s5psKhdmasbdq5pgMkZ92Qf96pbX/WfP/FUfmFeSKkXLSIxP8VQ9C4mtat5dSwt/pDmq9q3+j/Ofn/iqxb4ZcmsjVakU0m64faP4qzNQb75U/d+9WnM377efv1k3XzM5NWTIzW+atrw6u26ck/JsasJfmkeul0OMxx7/AO6u6qepC0Lf+skyD8m6rcbbl4/vfNVGGQ/f/vVoQsPLyBWMkdC0Irhvvv7VlTSD7Pj+Nq0NQkMdu/8AtN/DWVeNtjVAKcRSZnfek4NTTY6Z/hpiwsrcUxV8zlzWpjJhDJ9wZ/iqZbhobpzn/wAeqpJlWepJGDR7yasybuXL61Fx+/8A733qypo/LatrS7oSMkch+SotW082smUPmxN/F/doMzPVdqoc/wAVSrJtbO//AHqik/gpd1Kxpc2ofmj6Vd0uZoZEL/w/7NY9jMfMcH/x6tX+HINSaxZ1dvMLpch6z9UtSsj4/vU/RZm77U/3q2LqEXEe8Df/AHmoN1qcZNHu7U+FfL/2Ku3VqY+oqKGT/SMfxqtTI2iS2Mh8zrXUWtx9yuXX93Ij/wAddHbzbV5Fc8jpizah+b58rWhbt52zisS1b5uK2bWT5Uyfu1zmtyG4j+/n7+6tjwj4kGi3TiTbskX5qoTZ2u/96s6aMbk4/i+apsFzq9caNdQ82M/upPmWooZCvetLwH4bn8XNdl5Pkt02ov8AtVS1izl0e+e2nH71WrKSLuP8z92n8dWFy0aKD/vVmRtI0mzH3q0PM29f4v8AarKxdx80yRw5Lb6F2Mqb6oySD5I/4Gqx92NyPnosWTSKFpjKV7/xVZZv3mBUckf7vI+/v+apKsFrIVbJ+fdWnG25evyVlLGO5+f+KrEbPGuR8/8AvUrEmsrfu8inQzHp82+q8M275c/eapVYLJxSAuxsdvzipo5j9w/cqpC3mR7zu37vvLUv3m6fdqCy2sny/wDxVW9xkXOaqKwWrC4alJjsDKPWnx/dzTlh3Vb+y/WsxDY2fb1/4DVqFj3H3v4qZDGPTfUyqdvNUA5f9ZnFPZSzZx/u0y3wzcira/MuSP8AdoIK+193T+L+Knsp3Yx/wKrTKWbpR5frUvUkpNCfnz8nzU9oT3+/VpYQ3WoriHa3FAGe0P7z5jRHCN2KsSRmOTk0zcOoH+9WlgIpFEa5NV2y3Srdww9PvVn3Ewt+d3ztTAhuph6tXG+JNSEPmoT/ALrVtaheeXG7s/ztXm+pXzXVxLvff/dreJNilcXzyM5NZl4pkbLlX3fwtWhHbvNJl0/dVSvMrJ5mz7o211QjcxnornOah+73uTXKzSbpnI3fertdQs5JLN5QFeJvvN/drj/LDSb3Dfe+61d9OB5lSTH2u/y35+996rG3cr5H8NOt7fdwX+fd8tNmkSGbBPz7q9SmjzKjLWlslxDk/fVqsXymTZH/AHmpumtHufH8VQ6tJ5Mm7LfNXScjdzK1S3Ec2CP95qyv4vkHzV1t1bx6hZvInybl21z91bi3bL/I/wDCtArljT4zdQuhK79y7N1dBcTPp+m/Zvl3tXOaKrySf3/mroNc/wCJgsUezY8a/N/tVZMiqy+TCkn8bbvvUxt8MnmInyfxVYmtzcWaEH542+7UtiouGu4yf4F2/wC9Q9SLl7TZEVfn/i/vVY1yM2dqjoPkZv4ax7Fn8zYfk2tVhtS2zPbXD74m/ib+GsjVMz7O+e3k3Rlkeuis7hNQXIPzfxVy+rWctjIkmf3TN8tPs7z7O3mxv89QaHQSKGhm+T71RaLfSWt58w+98tS2Mg1KNJB9/wDiWmTWbwyIQ/3fu0AGsQpHM9yP73NNvIytvFPF86NVnzN3L/OjfepPJHl7C+xKVyyK3XzG8zNdhosn76IE79q/LXGQq63mF+f+6tdlpsyWenuZTsdv7tbQ0MKm1htxGk2qPOV3/L8y1aaM/Z+uxd2+s+GMteI+d/y/erYusxqkYHz7f4q6zjtrc5/xFD9qt0eMK6bvm/vVyTRnzsOldhNllZD97b81clqkbW+oYU/J/s1lI3izNvLXc2XDbK2tBm8u3ljJ37vu1CuJFcSJ8lVYboQyYxWFzW5j+JrErJ5n3/71M8N3iWayua6bVrNLzR0uQi/d/wDHq45d627/AHf93bTJaud34V1YzXn2fP8ArF+7XqfhlpJoXjJ+7/DXgPhu6NvqlvPn7rfNXu2j3X2eOKUPv3L96tE7mUkdLNCVjwT/AKz+9XHtYnS77Y7s6M33v7tdmsn2pUIH+1WFrUfnSOP+WsdUYGTMpZZYnLfe+WvP9asftFw5I2OrNu/2v7telrqEV9M8EiNvVN3y1yM3lTXjpOdnzfLWckaxDwXq37mWyJbevzKq111vq0eoKiSnY+3bub+9XmOnwyeH/FW8Sb0kfj/drpvEFxHYtFIAzpMu5dv8NYyWlzbrY6prd7WTYf8AdeoprNLi3lIf+793+GsrRdcS6tUjBZ9v95vu1sQyGHjHyNWL0KK9nqEqw/Y78b9v8TVCtiLebIf90y/eX+GtO60tL6RCPub/AJqy7y4exV0AZ0VtrM1O4cp091C8cMzj/wAerz7Vm3NnPyK3zNXfX29rPl9+77teda1IFuHJ3f7tfIQdz+qcU+VXKKyDc/8AtVsabIVj5O/5a59ZCs3H3Grbt/mjxv2Vq1Y81TuaG7ayfef5tu2rtuu5k4+fdWeuzy/v/wDAq0LOQt8+z7tYSOqLNONhHzisfVm3b+fnrYZpGj+595a5/VGeNnH8a/3qFqZ1pPlMprhOj/3qhaR2/wC+vmqrNMnmb87/AJqdH6l9+5vlWtTxXJtmpZ75pPuf8CrSuF27Mf8AAmrPsZnjmyRVpmKry/8AFQaRYTb92wim3H7uHh/n/iqVcL87/wAVZ+oSeZJhD/wKhamdWSUTE1CZ5Fc765q+3qvB2PXV3Vv5ce9/krl7xjuc/wADNXVFHxuYVNbGYrDzMuf96ori+8tuH2UXknyvg7KyZpHbZzvrtifMzlc0f7YnWRCCyIv91qTUJEvv3oHz/wATVnwxmRuR96tZYwq4NFjkkV4YxCuQPvfxU5f3nJpdwk+Qf8CpJG7D+7TWpkCsP4z8lVZmDSZI3/3aGkG6odom2ctWliBsi/K7n79V5Pm5zVi6by/k/wC+qrNn/vqmRIaq/NwaPM/77pkknl9P+BU1VMnOK0sZ3LUbbmyafNIjNzupkbeXHzT1jLNk/cqi7hGomXrUvMnANRQsPJ3Z/iqW3+/WEmaRNaNT9n3lP4asRrtjz833aY0hWxQ4o/1iuawN7jJv3nT+Kse+ba2K05mDLnFULyMLH5laJ3M5GXGv7zNdHYx+XZvg/e+X5qx7WHzGz/d+9Ww2IbdM/wAVaED2ZI4UBP3mrQjX5U53pWI0iySIM1uxs6w4/wC+aykambfSeZNsP3Kzb6QM2a0poy01Y9837xwaqKM5MZD8sLvn+GolYqrnNO3bY8/3qg3VstTKTH7hufNR7vlcCnsz9D/FUS/e4qzMfayeXJn3rXtb5LpXikLfN92sXy9slO8xoZOtAFvULN1kfZudKr7fmyavWd9uZxJ827+9TpNP3LvjP8X3ah6Fle1bzJOa21k/c81iR745MgVpxyeYuM1BrE0rGR/MxmuosbgtwSv3a4+Fj1rWtboxzYNB0RN24hSRXB276xLiz2t5iffrYt7oXEPI/wB2s++Vo9lS9TWJm+Yd2HrdtZDJDyfn/hrEZd0mSK1rWQbkGGrOSOmJsW7Fm6/w/NWlDN5bZzvrHt8s3zH/AL5q9HN+8TP92uOXxG1jd8wyLVSTHy5+Sls7wbuKluNitnG+gGrHZfCfxEmh6x5Tv+6mbaVrQ+Jl9Z61rEr2x+eNPmb/AGq84tbg29wjgsjq3ytXZW8ltJcW+8fvbj5Wb+81RIzMK3mK/Of4ateZ5i5puuaO+i3Dxybv3nzK1VPOG7P+1WRpFkvmedJj+Ba0Ic9M/wAVZdvJ824j5Kvxt83DVNjZOxeWQK2QPn/i/wBmk+8uQW31XWb5s0/cfnI+/u+aixZYVQ0dTbF/umq33ef/AB2rdqx25qHoK5YhjHyf3926rHmbegpjR7W4qZVNTYLksbH/AGaezbdmT96md+af8jLn/apPQ0HK25utXoW/c7/46zMPuzhqt2udlYSRZq2918r5/vVoQzBuawVZ2q9b5kXOWpEGpHhW5pWk3NVVd7NVhV/d5oB6ksbD5MVbjk3L1rPjXvVhd6tkD5N3zU7kF5VKyZYUm3sTTPO3LzSrcfNzRYkcsgVelM2+cr01s/8Aj1Eknl9vnarsOxFMp6gVRWQ//FVYmuk3f7bVnyXAXpTKCaY/Pk1lahNuVN+2pb7UEjt3JK1zWqeIrdbNz5n3f9qrWptGjKWyM/xRqiKvlf8AfTbq4SS4Ek3HyVY1rWEvLp33/eX+KsRb4Lz/AAV0Rizo+rTNtrgQ2co3/wDfVV45IpNLuJHK79tYX2qS4uPKR2fc38VaGrWM+j26Aur+YnyV3U4nn4qCpxOfk17ybVrY/PEzfNWP9nMdwmBvVm+9Ve6zDI+T95q0NFmCzfvvni/ir0qaPnqhKsf7x41/hXbu3VSuId0yAn51rYa1CxvcR/Om6qnltJNvA3/3lrtiefUH26mOPL0zUlElw8ePvL/dqW6kjWP/AHWprXEc0e8n/V1pc5bFdboWsaRk73VvmqjrluLz/SYhveNvmX/ZqrcXgvJncv8APuqW3uCsnA+f/wBlouFi34PtTcSOJP4vvVsakoj1RCdqKqfL81bHh3TY/wCz5blE/wB6ufuJPtUlw5LJtX+L+GtCZEtuwkj+QfJVe8xZs5B2btv/AAKq+n3BhuPLz8lbGsabHJ5TgM6My0m7kWDTbc6g0ToG37l3f3qzNahePUpcoybf4a29Hjl0+8ww2f7VHia1Ed0ly/zpIPnrMZmWt1Fq1i9nP/rY/uM1ZV5bm1by1/h/iqTctjdO6Dem7cu6rN5cC8hSQj56DS4/Sb57WRHR/wDeWt7dHfK75+f/AHq4+NZFkQoP96tW3uPmSQf8CWoehdzS+yiFXlxv3L8y1b0WGW8mSIp8m772KsabfRSQ5V13/dZVqxpscunzPdudiL8q1C0LuMuNFNnfZldditWneL5dmiA/Pu/76qlqWpfbL5T833qhvL4rJ83z/wC1W0TGept6OommldP4VrQjhe+vvnK/KtV/CbGHSbichX3N/FVjR7hGmlZx8+3+9XUcj0Me+h26pLAn39vy1y+uW8u5IsbNv/oVdbcTJb6wl38zv/F81ZXi6P7ddPcR/J825al6lROc2nyeX+RvvNWfeL8rAn59vytWjDdSeW8Z++v95ac0kFxHL9pi3yqvy7axkdBU8M6gWt3tJPn+X+Ksq6t/9IeIn733au29v51x+6k2Ov8AtVb1TTZYV8wp8/3l3UrDsY+n2Yt75BKW8rd/C33q9Ya4aPT7cIf4PlryyFXkVHH38/NXoc10YdNtJB/c+ai5Mkd34T1pLqz6/vY9u5Wo1qHbfeeh2JJ/C1cf4XvhDrCZPySN81ei61DFqWm74/klj+bdW/Q55I4zVrM6fJFeQo3zf3axdYtTJePPGfvL8y16loNimpab9nm2um7crN/erhfFluLe8lCRtvjbcv8Au1MkJaHM7Y7pfLlC7/4W/iqxqFr9o0tIPmluI23K1NZYprfzYtzSqy7qu6XdBpkEnzRM23/drOW1jU5fS7xrWTj5P71dRoeuf6Q4fc8W3/x6srVNFk0uZjtV0Zm2NWI2oSQtvG5P9lf71c8jWJ63HeRrDi2lV0b+LbWZcKZt8br95vmWuK0vXH3ZD7Pm+Zf71dbZ3D3EO9Pkfd826sjex1eoMIbff/sturznXI90kxP+9Xcax/x6umd/92uC1ZXjm8xy33vmWvk6Z/TOPnYyoY5F5x8irWrDllyT86/erMZpF3g/3fm/3a07Vht2lP4q3kePGTNCFi0fI+9Wxp69gvz7ayocM3L/ACNXRWMZaNNg+dl4rnep61JXNP7ULe3wg3uy/erj/EE0jM5+/wD3dtdRfM8cOw7d9cZq0xbfkbP7zVS1JrLQwppPmc7PvU+G4dmziq9xN5nOP4qLeYrJz/6DVnhy+I2LdX3J/c+81XY1eTkn5KpW7P1q1uLR5z/vVncrmQXFwVWoreNmV5D9xf4aiuJi0zgn5FWq95qAjXYP4qqGpyVKi7lLWpjJJgjYlcjql4FVx/HWhrGoFY3ALJ/dbdXH3V08knzMz/NXpU0fE4+snUsh80xmbn+KoVhk3ZzT48yNyKux26LxXQeHIijURyZ/2at+YGWqlxcIvQ0L+8bkfd/hoMpEu75nKiopm8vfn56lWbsaq3TfxZq1oZSKjNuXJp/MfOWqFWfdj/x6ntcDpWliAk/ec/x1Xkk2x8n+KpGm3d6gkYN1pmUiLlmSrFrCd2M791V/Lf5Dj/gVXYYzHHnNWQNm+VsCpdxVeKrqo8zJLfeqXzA0j5qW7Glh8jP2+5VizU7c5+dqqQ5beT8//AqvWqudmBWMjSJqzMdqR0Kx8vmmSLtbn+FfvUM37nI/hWs7GpVmba3Ipky+dZ4Qb3/iplw3nScVYtfmbYfubvmpkyKunwlVfP8ADVi6k8xcE/JWk2kvGqSAq6SVlXXy7+f/ANqrIK9upkvP7/zfK1dHysbn79c5pLeZdJv3f71btxiOHAqHqWVZmCxzPmsSb943JrT1Bgtrkj71ZS/M2TVxIkQ3H7tcVXj+brT75t0n+3US10ROcuwsG5ehVXdwf4qrxyHpTo5Nrc0AWLqHdGh/2uaqyL83I/4FWhHMJN6OPk/3ahmj/ecbtlNu4FeNvmrQs7wRtgn+KqTKFZxUW35qiTKudLJbx3Ee+Nvvfeqk2YZKitbx4+n3NtTsqXCuSdlZm0S3HJt2H+BquxyBeR9/+JqzY1Cqin56tW8n38/PSsdETTs7x45Ov3q6CG3e8s0k2733bWrlFXc2R/DWzperGOTDHZt+9RY6Ila4hNrcOClTRzCPqNu6ti8himt3cfxLXPw5ZdhqZI6aa1sbFvffMgAq1b3Ue7JP/fVYEbGOTk06O4G6uOeruepHDKWx1q3Aj3jP3q01kE0eDXFR3xXYP++qu6fqj/aPLO35qysXLBS6M3Zm2ybBVvS9Qkt7yKQyb/LesSS+2/7/APFTbe83NV2Od4Soj27VrODxd4d+2RSb7iFdu2vLppJLeR0P31rY8D65Ot1FZgs8TfeXd8tN8QWMV02p3tu/yQzbf++qz5TmlBx3M6GZmVHJ/iq2uoFpM4/h/hrEjmT17VNHN8yf7X+1Sasa2ZtQ3W7qV/2avLcJ0/8AHqwY7gN/sf7NWIZl/wBz1rN6D17G2reZ8+Vq7C27qNnzVhW8wWTIPyVbhuDtyH/76rOQrHQRyf8Ajv3acsxXk1ix3m3v96rsbblQfx7azLszTjmDL1+fdV3+HJH3qyrW8EbbMbNzfL81aC3CbsZ+egZY3bV4p8P3sP8AxVW84M3z0/7Qm7rWdjSxoKqNswatqwjXNZ8NwGXj79MkuNq8H/eqQ9nJ7I2I5g3NW/O2rux/49WA2qQQry6p/tbqgm163jXJfe/+9SsaRw9WfwxZ0cd4Gbpsoa4G7g/+PVx8ni6zt1+/vdqpSePIlkz/AALSszshluIntE9FjuAy5zvqJZv3mSf++q80k+Iz/Ps+Sse68cXMjfJK3/fVaJNHZDJK0vi0PY7jVoYY95kWsyTxRZec5837teOTeLLlpnEj/eqrNqxZvv8Az/xVpynqU8jjH45HpuqeNo2b909c/qHjaRm+R/4vvVxS3hXqaqzXDtRyo9CGVYenstTc1LxVd3DSgyb0rn768dlx9/dUU0hbj+9Ve6kEioNio6/eat4ozqUoQ0SKjZkkz/49T5o38vfU0cYWPNJ/rJkH96umMTz60VGN2P0uHatxLINnlp8rNWZNq0t5avFIfN8kbd1aHiS8js7PyU+R9vzNXK2t0ky3AJ+dlrrpxPi8bNT2K98ok2EmpV/0eHKff2/eplq3Y0XEn7xwfkr0IaHhzjc0LG+eOH+//s1oW8iTN0+dvvVjxr+7TmpvtRWPILfertiebPR2JdStz1T5/wDdrMhuE8t4M/dWtOS6NrCzuPvf3m+7WVfRpMzzwFd7N8y1EjKxibXtbh0k+/8Aw10ehxxXV5Fn5/71VJrH7dGkgH71fvU/w7ayw6gjgMj7qIkT0Vz0NrgeHdJaNC3zPu2t/FWJpvkaxNcPEFR23bo9taXiiT7do/7sN9ojbc+2sfw/G+m33n5Zdy/MtaN2OYzVYQ3mHGx1P8VdBNfRrHF954WrJ1JY9UupZEdUuF+Zv9qmqzrbxIR8+35lqLlnQRyCSTBP8XytuqpfSfaG8qST/dWsq1vJPOSM/e3fLurVb94rznb8v3aoVjn7y1P+ok/76p+nyG3uPLf+Hb8tMkmNxdPHIGR1qXay3Ep++9AXLeoWP2eZ5B/CtZUzSR8p/wACrahuvtUeJB/vbqqzbGkwdvmr/s/eoGXfDrRxwvK4Z/m3MtdXcTJcaOkg3b5G+7XI2KuqoERf3jVoalqH2GbYH+7U2Hct2sJ+0PJv31S1pXkuIo49yS/w1q6Xsmk3od+7+7R9llbWPNePft/h/wBmtIkyZq7ZdP8ADvzln5+9UnhdhJDdzSP/AAN8u6o9UmLaX5D/AHGbd81V7WF9P018H7391a2OeRlf2gbq4lb+NW/hq3qmbiFiN33d23dVHT12+a4G9Gb71aEchm+Uj5NtAXOV8n/SMl/vNTNUV7eGUyffatW6t5FuM7Nny/dqrq2JrNHI+eoNlocTJcPDcb0LV6No98NU8M4uR5rxtt3f7Nect8sjpK/8Xy11HhtvLt3icb4pFrKRpcmj0+OG8+SRXRm+7ursNYt3h0eyjx88f3v92vP2WXdkD51f5WWvUJFOpeH98n9371Z3G1c5SO6MMyyHcm1vvK1et+D9W/tKHynG99vzM392vLLeGOH5HO92b5WroPB+sGzvt7HYn3WreLRzyR63Y6bFayfJ9xvm2rXNeMrO2ulluIh88fyuq1v28jwrK5DbPvLt/irn2uvOZzj7zfOrfxVcmZHmslxHa3SR+X97/aqxcX32Vd4i+Td/DVjxlovkzJPANsWfvVkM0kewE7/9ms5GlzZ/tCPVLGWOUfMv3a4fVoZ7eRyR8n8LLXbaaoj2eZ/wL5fvVzmvWv8AZd9LbEfum+ZdzVjJG8TlPt0nyOgbev8AdroNL8WSxsgPz7f71Ur7SysLyx/OjfMzbvu1n28aR8I/3fm/3qwOqLPe9cULbugPzr/F/drze8k3M5c73b+9XpHiBR5bgHf8teb3zfZ2TPz/ADfMtfLUz+jMfPmloV2ZF6j52X/vmnxyHdyaqSNuk43feqxar5jcmtJHnU97HQaapk2Of7vyrXW6Xbjy0Odj/NurlNNk+bn59zV22m28smwIN3y/erE+gox0KmoKqwv/AH938VcPrjBpOu//AGa73XmMfA+/XnGtMWuH/wB6qsTidEY0mFm5NXreENJ/6FVFY933607eb5Uz/wACpnzM5JSLtuxZsVNNII+P46ZH+7jzmorxg0e8Vmlc55T8yldTGNXP/j1Ymqakitnduo1jVDHI8Y3bP4q5e8uvMbhm+aumEUj53F17OyYy8vvOkYEt96qjRoy7yKn8kMuajh+ab5/kT+Ku6J87Ubk7slht/V9iUTMF4T7lStiNXcf8BqlNM7TYzWpxyImUN2q2q7l6VXVQzYJqVm2qgzVnPIjkZ2bkVHMu7ljRNMi9X3/8Cqu0y7k4qjKQySYL0/4FVeZt0mRT5F2t9+m87s4/3qszuM/i5oZdrc0Sfex9+hWHQffp3E9Swq7lwalZisOwf3qiVQvIffUrN5nekAeZtjwaZwq5/j/vU2RvmyTSM27k1EiixCvy7yG/3q044wrIR/31WfH+8XGfkb+GrcbPu2AfJtrKRqlc1bqHy9nO+qrfMrgmrFxJ9wH0qGZXWPD/APfVBZjzSbZuTVuzYs2M7t1Zlwp65+Srek/NJ1qyTq4ZjJpvl5+6v3mrmtWb7g/j/irfj+aNPk3ptrl9W3/bsOPu07EE2jr/AKQhP937tbsi7t+f+A7qx9HjKyc/fX7q1sMvzZzU21sWY+pMVXyz/wB9VmLIFhyf4mrQ1abdJjP8VZVw27gHtVRRjIqXTbputLD9fnqFv9ZT1y1bmRYVv3nBpzfu5vmqv93vU02NqPQBKsn75DmrbSFv4/vVnqxbv/FVrcZORQAc7nBFJJH2FTwt8zh6hkV93Ioeo7DVb5uasW9x98k1Dxt5WnzKFjwPv7qg2ijTtZhuwDWh5O7lK5+3kKtkCugs74fcpWOmJLCxXmiZSsmQaFxuqW6Ubt5pnXE09PvBIqRvJ/31UV5b+XI7oNn+zWTHv8x3T+GuhhYahDnd8/8AFWcmddP4jJ3bpGP8dM3FZMmrEmLeR0xUVxGF5rlkj3aI/wAxpOf9qrFvMFm+Xd/vVn7h85qWOTc2fmrA9KJ0HmbVSTLfMv8AFVRZHjbGfu0LN51rhz86t8tF0okjSQff3fNTubxSOm8L60ml6lEXP3vlavcl+Hcf/CDveQH7RaXiea0i/wALfw181Q3B85DX1h+zL42ste8K6x4Z1d1T9z+5k3f7NWlc8nMKDcOemtj5U1i3uNB1KWCX+Fvu7qLXUHmbn53+X7zV2HxK0V/EC6hqlkN/9muq3G3+H5q81t5jH0P3mqJI2y7kqxtJanYR3kitn+OpV1KRuctWJZ3m7p8n96r3mdxXNI+kjhaEt4mrHqx/76+9VtdaMa8GsJt6rmqzN8rnfWcjT+zcPL7J1C68PL+5/wACqaPxA6rwf/Hq49bgr/8AE1YWY+W//jtRYf8AZmH7HUf8JNJJ02/e+Vv7tWV8XSeZ0WuQaTZvGz5KFmO3BNIpZbh19k7FvGRVvnO+ibxpJ87o/wD9lXGNMWbp/vUyOQNJjDUG8cvw8XdROxbxtc9naobrxZczLmR2+b/0KuZXDM+DT2m3damx1RwtGO0Uas2uSyL88rf8Cpv9pTt1lb/erMWTcrnNP87cvB3vV2No0ox2Rb+0fNku3zf3ql+1bvlzWfHndvz87f3qsbTt6/O1PlOmyH+YN2fmpkkiK3H8NH3Vfmq8ze9VYiSK8lw3mcmrEcm5s5qjMp8zf/BVi3bvn733akzehoKo9f8AgVRTKNuPmp8LFV+f56JsNHnLVqlciW1yjH++bBP3apSSOzclfvVYvJiq4H36rxw9ya1ijxqrTlYsNHu3kVLDGFV5T8+1abtK/wCr3f7TVq6xcWa+C/3G37Wsu1/92uiKPDx1blXItzzjxFqBuLhyH/4F/eqtpq+czg/3fvVXuMtJzVjTW8mbfXXFHx9WLYQ/uW+Td/tNUt0u6TfTf9Xwx+dv4qdb/vo9hPzq1dUWedJaXLDKVt0cFtlW9JsTcSb9+yL+838NRxxyLb7Pv1uW+zTdLQ437lrtTSVzw56yOc8TSeWssXy7Fb71c/a3hZuNvyrVvWrppJHI+fdWPZtum5/4FUtpjSsdXY3UfmJHv37v4q6rR9NTULyK3T77Nt+WvP418mTcX/3f96vUPALR2OzULn7kaMzf7VaR2uRUMrWLg2usSuG/ur8tMjujJJx6fNurmrzxFLNfOHDfM9a0M3nQ5Ei74/4amTMeUhvrGW3vuAzpIvyN/drQ0+3NxvinHzqm/dWnZ3QuI0jmjV0b+Jqhkhe35Ib5VqbgY7WLreI5Pybqt3UyzfIPk2rT/O8ld5P+s/vVkyN/pHX5N23c1Mmwsd1btdb5B86/xU5bhGm8xB8/8NZl1/x9ZT5321Vs9SeHeJC2zd8y07EPQ3biZ7Xef71Mul3Mjxv/AA1ZjjS+t8/NsZflqGbfZyIjjYn95qoR0HhOOO6VzKm/y/4q5/XNQH9rMh+dN1db4fhGk+Hbu5O3ZcNtXmuamhFxqCcbHb7q0FXN3R5EsYXlJ2fLW3Z4kuIn++8n96qVrp5XT984+Tb8u6rWh/6RfRAv/F8taRRnI0fFke28tI4t33F3bqZq0JWzt0z/AKxPmq14mt3uNcREdk2qtVbrNxdeQT/q1+8zVrY5zmZmNrH5Wfu9dtTaaxkjR/8AZ+7VfVmeZcp99W+7/eWjS7p1j+cfw0WKNCTy5rrY/wAj1k61C6wuMfPu/u10H2eNlinP3P7zVS1iFJt4/vffqGrlXPMriE/anjLVoaTdOt4kQ+R6ddaeWkl+Rt6t8tZ8cxjvEzJ8yt8zVlJHQnc7O4h+z3CF0+ST+7XYSKY9FeI/Jui+WsKzVNa+z4TftH3a6LXI0h0vBTY6r8vzVzT0LTueXtdSWt9gSSJtb5t1dto+qRzXCOdqOzfdb+KuB1yQrJvz/wB81rW91ujtwRsdvl3bq0iyJI+ndHkFx4L+3h97qu1/LrhNQkFm3ng7Imat/wCHt0JPB72wk2fLuZf7zVh6xbiOHk74m/vV0nKPVodetXspUV5d1eeeJFOm60kDo2yFf++lrsdHU28csoOx1VtlXfGGip4o0F57SPfewp91fvMtQWtThLXVmuF3JtT+6tM8RW41Sz8wH/V/MtY8cj2bOrhk2/erTt5njXO/f/C21aykdETn4biWxkyfufcZW/iX/arPutPDf6RHu8pfvL/droPEGnpZt5v8DfdXdWDDeSQtgfc21zSRqe965HBZ2vnzltn3a831pRJJ5qJ8n8Vdt42vjcSRRgq8SruX5q47zPMk+cfeX5q+aitLn9B4i8ndmG2fMQYq5b/u16fPu/iqKS3EMj5Pz7/lb+7UsP8ArsE/Iv8AFTkTR3Oo0WMNN8w37v4f71eseF9atNLtXjliV2k+6zV5V4dj8xkI+d91dnCpVevz7f4q53ofUU4e6VPEUgmuLh1j/i+WvN9az9olGxd/8Nekagpa1ck/PXnWsM8lw8Z+Wmnc4cdJRjqZMcZblxV6OERs5PyVFbw7vvn+KpbiYLv4q7nxdWs07BJcbl2GsnUtW2r8h+796otQvC0mfuRba5/ULj+AO2/+JqcVqePVxTSshmoXXmcB2T5qz/8AWbOfu03d5jfxfeqWNfm5rsijxpycndlvTbdZJEQ/8CrY1Dw35dv9ot90qfxVjxsYV+X+996rv9vTx/IZGWt4nJIx7hZI5Nh3b/4lqu0JZuN1atxdJdSO8oqrIqKu8H/d3Vulc45Mqswh4/jqjJcFu9SzSSbnyaqsu7qas5pBMu7nNQzY7VLJjv8A99VFJJVWMG7kS/M1DfMzg7vmo5+ck0LvamIZwzVLGu6TOKa0b7qlVgq4H36AJVby49hpu4L/AB0yRgzYzQv3KAH7vWiGPdzUMbFpPnrQhbdyB9771RIoevzNkGpbVW3Zz95qrzRjd1+dmq9YrtZF2fP/AHqxkzaJpTL5bcjf6rVe8b/R/wC/V66/eNvx935KzNWzGqE0ijEmX5c/3qt6SoZXc/8AAapMxZv95q1dN+79z+GtrGRo/avLkQb/AOGsnVIfm8zP3m+8tWGYtI+f4f7tMkw3B/i/vUwJdJ2Lyfv1ptII1l3mqlnbmGHpT7xnjjc/+PVJZj3GGmck1lTMVkf/AGqu3Um1Xyf95qz2bdvJNarUxkRL97OaN25qPMLUzad1WZFjaFXfUqr5lq/9/wD2qqsvy4NT2vzcZ+9/eagCKP72TWnGu6NwP96qU0flyYNWLdvM3/x/7VOwELSFZMj79W4ZNyuD/wACqpJlWfNPjY7qRZYZVXgUc7uaZIwX5z/6FRHMN2SN71BrEmhYeZ85rSsW23Cf3Kx1xN8/+1WnZsdyE/JSudUFc0LqZ45s/KlacMiXFvyW+b+7WfdZmt1P8e6mQ3Dw84qLnbFBI3k3G8GtvTboLz/eqjfRpIqS5qK3Yx/77NUt3OuCubGsQiSRJET/AIF/eqlMoZeTW1HILy1wR8/8NYt1lbh1fdvrCR6VJ2diFsbcU/d2/wC+qY29uR/F/eoVSvNYNWPYpsvW8h6fx1YtZCvBNZ8LFZM4q0v+u4pHZEmaR1kfd9/dW14b8RXOi6hFLbytF/eXdWOy/ccNs3N81Ct82adzVRT3PobwTotprnhvxQbQ/PeIrOrV846tpMmj6g8Dps8ttq7q+kP2O9ctI/iYmn6n5cun3Vu0TxyfdZm+7/6FVf8Aa8+Dr+BfFFxcQRM9puZkb+9uatOXmV0eDGp9VxbhLaWx89W8m7v935qu2826N9//AAGsWOTbIgP/AAKrsMm7Z/8AFVyyifU0ahqtIm3Gfvfe3U3d8z1XVh0JqXcN1Y8p6cZh93mn/wAOAN9N3ffAP/AacrFu9KxqO8x15Io84eWg+ahmPc/PTfnZuNtSWCsfnz/e+Wnqx6D79Iv3nJqb5PMwD92g1FVvlyR89LtLLkGn7ju3j/vmmbt3BoLGyK/l4zTlzSr9180zbtb7u/dQBYt8dSKtL828/wC1VWNm25xUqtt6Hfu+9VXNYgzFt/8AvUyTMnGKeu/5+aZJJ+7yfWi45IryKGblKbt2ycU5mVmcYahfvdN9SYyLcP8Aq8k76sbk25kFVIWO3Jps10yrj5a3ijlqP3TPvG3SOR/ep1q3nR/8CqKZi02T/e+aul8M6faR3iS6huS3b5V/2mroij56rVSldmfcYt1Qu/3vvVyuqX3mNKEf5N396ug8VN+8l2fPFv2r/s1xl1hlcVofNV5OpK5SmYtNxV3T4d0yfJuTd92q9vbhe/8AwGtO1haORDj+KumLOCpD3SpqEPk3EvHyVXsZP32M1p60okuGfP8AwJayY/m2Z+T/AGq6YvW5481aJ12i2r6grxkq7s1Q+ILjdG8G/wD1f3abot4bNt+/+D+KqupSfbvNnjf52+8tdPNoeG1dnHapJtZB/H/DUVr8zZx/wJal1Zf3yDH3aLeP7PGmT/FU3KsXbzLXCRgN8v8ADXp11CfD/hVPP+7J8q/981w+j6edS1yyQBn8z5m/2q63x9qgms4rMn5NzMq7fu10RfumNRe8ef3lvtuPOB3xN83zUW989rdJ8/yM3zVseTFJa29u4/e7a5y4hMMyDOza3zVLdwsdxpN8JtkcoZ9v3a6C3uILqF0J+euH0+4CyJz86/w12MNmbeH7XHudJF+9/tVJk1YzNUs5I5PLw33dzblrBupHWTI++tdHqWsDzkOfvfK9Zk0Md5veAfP/AHaszMq4UNIjhPvf3aiWzPzn+Nqt+SfuUyGYtqCRn7lWRIu2syWreUQ2zau6tC+YapDEE/h/hasy8/128nY+30osZpFvorjPyL97/ap2M7HYtI6+G0syF2L92snS9NlkmRXfe6t8qtRqF9HdTP5RVHVfu7q6XwbCL6ZJ5/8Aln93d96kMsXHy2v2c/8AoVV9BjLahwFTy2p+qSBbyWcJ/q/7rVLpNjKtncXf8EjVrEznobEmby+mkQfPH8u5ayrxjbte3MhX7u35v4q09Dx9n2D77NuaofiJai10+JEeNPM/u10bGEXqeerI95eRDLfMflraSzMbSpj7tY+mwlri3YD/AFa/NXR6fJ5lndyvu3/wVBY+4jNxZ+VH9/b91mqjJJuhi5/2WbbRY3W5nDH59396m3VvcQySwfc/ioAx9UV45sj+7/FXI6pCIbx/mb5vm3V1dxJ5zbDuf/gVV9U0v7Z5TmNtkfWlJGqdjqPDskFjpdpO/wAjt/eroNaZJNP3vufcnyt/s1xV5fG4sbcIjIkbbVrqprh7qzSOQrv8r+7Xn1kbw1PMr6MXFw9vv+992iGF45Ikd2+VvmWrd9D9nvEfOz5vl/vU6aHdH5tEWVI9T8C+KE09kjjTzfMTa1dBdTC6s38zbs3V5l8P7ofbth+dI/m3V0viTUjpupRSI7JF/F/drsOa2pYaTyZthdvKkX+Gtvw/JJCrsA29W3Mq1kyW6alZ+ZbHfuT5vm/iqx4X1KXb9ndmR1Vty/3qgZV8ceGRfQvd2CL9okbdKv8Ae/2q4SNZIVx829W+ZW/ir1iS4eGTOzfFI3y/N92ua1rRU1BXubYeVcK3zr/eqZGsTnNWtzqmlpLGf9X/AAtXKNDGu8of3qr81dtpqyWd0kR+5J8rq1c54k0/+z7jzwPkk/irkkWekeOtLk0+aI3H/LRfu1w80h8xyB+6213HjLUH1ZkeR2fy2+WuFvF8lfLDfdZvvV8zF6H9Azbe46TFxuyfnWixVPnG3fz81RW9wsciHzP+AtWlHDuk3onyfxVMjaitTq/D9uPLyn8TfNXUQqG6hn/2lrnNBjKq+W3/AN2umt5DHDkGueR9XDSJmaxmOPhPu/NXFaxbjzPMPmb2X+Kuw168j28na9cffXBmhcE7/wC7SsfL5vVadkZMjBdmT/F/DWVeXAkbk7KtzXEcbfOWrnNUuBtcI/8AtVrFHwteum7FS+vCy4D1mzfvG5P3qd5hkVy4X/ZqKOP5uf71dcTyJtt3COE7ef4W/hrTWGO3jyd3/AqhjxGuNnztTZm+XcTv/vV0ROeTIZpE3c1Vab5s76JpDI2Pl+Wq7NJIzknfXRE45TLHnbmx/s/eaq9xdGPtSNIY1Qmqs0m5q2ickpBJcHb9+q6yFmpjSdhS8VZjJksjBm+7/vVXkwy9ad5hbgGmt97rQZhGpk705Y9vG7f/ALVNVu+KczbuPmqwGsx9KGk3Nk0MvzfxUSZXpUE3CNl8z+5VhW9arx49KsM3y5qCivGu2Tk1oW+FXd/3y1V48L1p/mbY8gfeoeoEsjGSTf8A3f71aWm/NIm4VlQ53NmtvTW8tePkrGRvEtNJ/pDoTWfrDP5KZq8y/vHkcr833aoaow2omaImxkMrs2P41rYVkWFwRtRqz7NS1185+Srd021do/irW5lIbJIVXkfI33fmpG/v1XkmLMlXrdd03zD7zUXINXTWEdugPz1FrFuJI94P/AadG3lr1/iqlcXBkZwRsTd96ktSzCvM7s4aqUv3q1bqQM2zFZ0ilWxXQtDnkU2Y7s5qVfmbJoaM9aZH97NBnclZqbC22Tj/AMepsjHdzSR58zNOwXNWSFrq3SRPvfxVFDlZME0/T7gQzIT9yrWqQi3mSSM/I3+1SGZ82d3J30salm+9UvliTef46c0Zj6n71TcsFUbcZZ6iVSsjk1LC37x6fJGJFyBSehtFFRZDuxWhZsVkwTWeq9qtwzetQdcFY3Y5izIhH/j1NvMxtUNuwkar2pfvrVJB87r95mqZHbFlq3k+0WboR8/8NN2hev8ADWfp906ycVpXGV++Kh6HbTLmm3Tx3S5P8VX9etX/ANfs2Vi2/wAsif71dQ032qx2fN83yturJ6nZF2dzmfvL1pkjDdsFTXS/Z2dD/wB81RaTdInNZyR6tJotwtubBP3qtr/rNx9Kz4ZBuya0Y2/c5rM9GGpfhUyW8uT92q6sf4v/AB6pbXC78n71Mkyzcj+GpudsToPB+uXHhvVLfUbR/wB7DMrKu6vtD4jeNtG+MHwf0eS4kj/tWNFRmZvmbctfCUMm3YSK9Y+CdxLrGrJpDytsZG2Kzfdb71aRb5tDy8ww0alPn6x2PJPFmgy+Hdau7O4TZ5bttb/2as21bc3SvZfjl4L1L/hKrj7XZyWksNv8nmJt3ba8a8swtg/f3Vc4tE4LEKrBO+qLschbnPz1bWQquQfvVmedtXmrEdx5jf7tc1j6CnULq/LyPv1NGz9B/wACqu0m7vUseWVz/wCPVmdkZIkZtrPxvqNm2tkH+KntmmLhVzhflWs5M1H87s5qWOT5s5+f+Kq8bfM4erK5kkx/49Umlx0f+so8wr/31Qv+/TuNqA/3qs0Dcm3OW30LIWaomkO7I/h/u0+OT5vnDUmrDuWGb5cqKG/d85+9VdpB0B3vVjaGVCfv7ak2ix+/5c5pk0m1XOaFzt5H/Aqhb5m60FSZFJIWZKfHhlQCq7b1bOP96pYcrzlas5pFtl3L1qG4U+W5q4uGj6f+PVDcKGroijjrtKNyvp9uZm2AM716b4k1TTrf4O2mlvbLb6xZ3bStJj5mVq5zwTDFazfbLj/VN9yuV8fa8+pag8Yk+RW+XbW9j4zE1k3yo5/UNSkmj8vLbKyGYzNxSzZ9f+BbqWzj3SJ/f/2qZxqN2T2tuV2P952rQt1LTRB6mtbUbf8AgP8A31RJHtkRv/Qq0izWVP3TP1aM/Pncm1qz42HTP/fVauoLuaZc/P8A7VZ6qFj6fOw/irqhqfKYl20NOzX9ymH31RuvMs7jAHz/AMVPs5jBwH/75aq+sTO0iSfM/wDerqPEtrYi1bSReSJcRht+351rJuI5NzZ+5VuPVp47jeH+T/aq7IsWoRpLCPn3fMtQXY67wDCnkxXEf+tjRv3lc54ivJLzUPLcs+3+833q6PwfcR2uk6m7lYnhT5Pm+auMvJjNdSygrvX5Vq+YyktblO+vjJffI7fLV/7CNYkSdCvnKy7v92smZd1w52Lvrc8JsIdWiJfYi/ep3MnoJH+51B8/3tv+9XpPhGZNS0e90sj97t82L+8zV53rFu0148qHfEzNt/2a0PDeoSWeoRS79m1trNu/hqiSvqUbwzOkqfPu+aPdVW4mexbfGd6bvlrqPFFmlxImoRDelwvzsv8AernJv3lvsf7607mdiWFkvtjg7H2/ep62P+keeXV0WszT5pLOR8n+KtuSQtD0+T+7WkTJq5n3EhXUMIfkarbSfvIgDvT7tZ90pWPehbe1Os5vM8reW/2asiw3dLb61LiT5d392vXdFkGm6SlzIN7yL8teaaPZ/wBpX2xk+fd/FXfahqRjt4rQIuxV+9upXKsZ983nRuQPnkrtdo03wfZF12Ssu5/9quPs4f7Q1K3iQs+771d74yaL7HaWifJtRd1bRM5q5X8N2vy/aM/I1cr8QNQF9qXlR7di/eraXVBZ2/7p96Rp81clHINS1B8Jv3H+Kt7nLHcZ4dsZJpH2J8/+zT7ptu+ABtkf92t3SVGnx6hIH/0jym+WuXsZnurq4LSM77N26pKKsKyQ3WEHzsu75q3ZFOoLbyh9jqu1qzLdn25wrvt+9Wxo/wB54nT5vvbataiucxqFjJY6hLGf4W+Vq6ptJE3hnyyW+0SfMKYumrqV07z/ACJDUVvr23UvLPyRK21lokI5dfMk0l8bvNjm2t/s11Ed8FmiEb/dT51arGraTFY7JYEX7PM+75m/irHmZG1reSqPt+7/ALNcFRHXS1M2+jS+uJUfaj7tysv8NVrrEMbgn+H71TTRlrh+W/3qz7pg3Dhvu1idNjQ8Dq7as/lfIjL89dB4qVpo0zu+Vvm/2qyfhvi38UIZP+PRYW+9/e/hro9cVLhrgCT+L+9XV0uc8l7xY+HepJDavHJL8m7ay7v4a6D+yUs7r7XA7bJF+81eWaHeSQ3jwFG3t/47/tV6v4d1aLWtNeyb/XKjbaCLFz93cWaJJ8/mJ8y/3ayGU283l5b+8tQ3F1JZ33kSFvm+Vlq7cfvFSTG9/wCGlJjIptLGrLsidUuF3Mrf3q5nUNJk1K1ltijb43ba391q3pI5GuogkrROrr8y/wB6tKNY/VfNZfmWudq5rdmFq1x5k0vPyVympKI243fN95q7DxVaxw3iT253xNXL6hsmkQ4+dv4V/hr5OJ/QFzKhj/eYO6uw8P8A7zhvkrko4xJN02fN81dboMaeYm/97/epSZ20Vrc63T7fyV4T5N1a0amRcg7EplvGjW/Apl5ffZ4cb1+asbHsqqluc74guPMVxs3/ADbWrh7y8EcmxH+Rfm3Vu69qQZnyVTa22uE1S8DTZBrWMT4TN8Wp1HCPQnvrpWVyTsfdXMTXQk3lz87VNdXQ29P4qhhszcM74rax8fK8ndkS2/7no3zUbR8mfkrTaPyV+fbs21RbDL0XZurSJlIb5g29f4qr3UgVc/3v9qmTSFpM/wDfNRbt0m9z8+6t4o5qjK7N82f738VMbKx5WrEmGbk1Xkb5uf8A0KuiKOCRXkZ9v+3UUjU6STcuBTZG2tzWxg3YhZT0/vU1s9MVLu3SdaiuJC3SrM3qMp7KdycVCzbaI5C3U1ZJMzfwZo3bvun5KYq7pORT2+X/AGE3UE3BW+brQ0nzdKYqj/ap7KGZKgQzmRvmH8VWGXy+Mf8AfVMjbbzT2b95klqgB6qOp/763USbtuBUrMvl8f3v71RMobqPnoLLWntu4P3GrZsVCyZH8VZNnI23YP4f4q2LNflyT/DUNXOiJLMxZs/w/wANZWqL+8wK2JNrcH+FfmWsq+UNdVJpJlezxHvJVfm+Wpbj5Vf/AHfu0QqPLwf/AB6nzYkjc/3aq5m9TM3Fpnz/AHq0LVS0yE/crPZv3nB+f+KtDT5DI0T5+796m9SDZVdsPBZKw9QYQ8GtuST9zkffrmtSuj5jgmiISKlxINqkf8C3VCs3y4JqKabcuP7tNjbdXSlcwkyx5YmZ8VX8va2DR5jq3WpVkDLk0zMr8s1DKd2P/Hqe2N2VNDZZqCQjkO6ti3ukmjdJR8n8NYm35sZqVZCvR6TVjS5rLD5bYB+9TPM8ttjmn2d152zfuf8AvfNRdQ7W8wH71ZmkQ8nc3H/AqNr/APfVRNcHbjNX7dUmj2E/P/eqDoiZskbrvz/dp1vnb0/4FVi4s/m+dt9Rbdq/xVVjqiW7divQ/wAVaSzO0ew/xVlQ+4b/AHqu28wWZN/3f4lqTriNjUwzJ/vVteZ5ipkq+6qt4qSMkkbfJViNt1ur/wB1qykd9NFi3j3SIN33W/hra0lvMVvn+7Wbps23fIQuzbV3TZBDJj7n+1WFzrsRa5b/APLUL/F81YMi7pN9dNcRm8jdB/e+Va5+6hKycj5v96k9Ttpt3sMhUszjH/fVaUOfJQE1Tt1LNir9uoZf/iayke1SVya1Y7s5/iqW6ZFkflvmX+GqkPy9m37qt3C/u0f+NlrC53xKm6RW5ro/BfiaXw7rVpqcT7Ht33LurnPL3SY/j21bs/8AV5/763VrEJRU1Zn6ca94f0v9pL4Dvq+npH/wkFva7d38Un3W21+a/jLQZ9F1CWOSNkdW2tuWvpX9jX42SeBfGVvo13M0umXy7WWRvu//ALNZ/wC2J4Nj0P4qOllaM+n6xF9qtZI/ut/FXoJqcddz41QeXYpx+zLY+U/O2rgn5qljm+Vz/tUy+tTb3Dj7jq33ahjzufn+GuBqx9NCpdXNCG43Rp/HWhHMjbuKxbeQ7nzWlbs/aspI9SlO5bZjJyP/AB6hm2tTGYt1/wCBUM22snqdl0G7d/31U0Mnmbwflqu0j7s/cTdTrdjufj/x6grmLyqu7g0N80j8/wDAqljUNHv/AIP7tV2Ybf4t9WbJ3CaMq2Qd/wDu1XkkPz8fP/vVKzOzc1X2lm/4FzUSGNa4LNvx89bFr+8jQk/w/NWZ5fzcmti1xtTHz/71KxtEGU7cn/x6q/l/M4/2auyZ24qrN8vX7lFjoK8i/cp0OVb5zRN/Bipo/mbJG+mYSQ9vl+46v8v3qnsbcXV5bxPudGdfloWHc3X/AIDXR+Bbqw0XxRpV5qMHm2kc+6VWXd8tdlM+fzSsqdJx6s6D48Xml6Ounx6Nbraf6JGsqqm35tvzV89XFw9xJvLs/wDvV6R8aPE0XiDxVqFxaFktJH/cr/s155DH8uB99q0ep8lSg2tQaPzIc43vVixhMzYAqVbWTycgMj1oafD82RtSlc9CFKwRw7eh+eq958rOSfnatiOM7sEf7rVm3UZ3MhG9KcTeUEZN1lm3Et96q8ilvNI/u/LU1026R0p1uvmW7uU/2a7abPz/AB2lSSM+OY+Y42bEX+GjUmMkeXf+H5aiuLhVZ0BV/mqXUpEksUJPz10HjGFMrr1/irQ0+R413j/gVV9vmSdVardrCY2yP73NSaWNpbqO3sVKHZK38X96srULfyVlMfybvu0+6uNyplG+7/FViaP7ZZuPvy1NyZIxFbdJ03fN95mrY0FSy3EqJs2p97dWUtqY2cOn3W+Zq1dHbbpN3KSu7dtVdtaROeSJdPuDIstvLJ/rH3bl/ho8uXT7zDjfu+626sqG8dmf5/u1p3F4L63yQySr8q/7VVczOtsWEljLA33G/wBqsLWrUWu+T+63zVY0vUg0KcfN91vmqFpDNqEsLnfF/d/vUwM2aMTWuR/rVX/vqmabfFpEif8Ai+Vql1CP7KzR52J/eqvYsY/NnO7Yv95a0uibD9UUrdYJ37vu0y1Z2bHzb1b5dtNb99HzJ8jN8rVZsbUyTOhdvlq7oyasbnhnT3W+8zLfM1bd0omunwWfb97dVe3/ANFs0eM/PtqvDcbpss/8NaCOo8Ixn7ZLcAfd/i/u1taxNHeTSu5/1NUtBkghtU/g3N83y1X1bUhb3EuDv8z5fmrVEPUqLqQWzlkj+fd8vzVX8EqW1B5JNqIq/NVe6YR2vloPvfdZqsRt/Zejy5/1rLuZt1XzGXKRalqyXWtXYT/VMNvy1laO264uP4HVW+7WbazHznkc/e6turQsZPLkl2fJu+98tO47EmmzFpkQP8m/5W/vVoL5kOpeWm795VLQYf3m8f8ALNq6i1jC26XcoXfu2qzLVxZzyRUvrxLeP7Mn32T5q4fULiS11JJfm+b7rNXZ6xbmRbe8xs2/KfmrmtSs5byRON7q38NEmKJ3trCb7wrEZPnTd8q/erj9Qt3XUnLqvy/d/wBmum02Y2umxRA/w/NuaszXF/c+a8ivu/hrgqfEddLQ5m4uP9I++v8AtVn3Dbbjg/ear0kZ8ve6fI1Z+4yR9Pu/3ayOo6Lw/Mbe3uJwiu8a/wC7V9b7c3I2bl+7WdY/6Lo6H5t8zfMrVDNdPDHFI537f4q32MHqw1CEw3yTw/cZa7PQZPs95bz/APPRdytXKTTGZc/fRvu1t6fJ5mlp5hbzY/u7V+7SuTY6XXl/tJYry3K+arfxNRpepC4VI5HVJd3zLWLoeqDc9lPJs8xfk3VX1Jjbs7QDZcK3zeX/AHam4WNXVpLnSdW88nfFI27cv3a6OzuItWX9wY3uGRv4qwbO4g1zTXin+dGX7q1laPfPpN0iS/JtPzKrf+PVJoo3JbrVJbq48pwuyNvlqreRna/Hf5ttV5pPmfA+fdztWrrR+dbuPv7v9qvk7n9AT0MdY3k4Hz7vm2tXUaHZx/Idjb/l/irHs7UL8wGx2/vV0umq9vboz/P833qh6nXRaOmjuEt49mN6f3d1c/qFwId7PJt/2mqG8vvLZwX3u3y1yviTXjNb4B+apscWNzCND3epmeINQDL8j7/9quXuJEZstL/wFqfNdO0jmQ/e+7uqusJaRf4/mrZOx8NUm6k3J9Q+zyXE2M7K0Fh+zqgxTreMLHlTs/3qLq4ijjydzv8Aw1VznkVbpjWe0m5uDv8A9pqlmmea6TYN9ReX9wmrijjqNFeaM7sbqhkb5kUp/wACqaT7uM/xfMy1UuJN3J/76rpicUmR3DBth/2qoTN8uamkkLL131XZnbg/xf7VdcTlkM3bvmz/AOPUzzA3Zqf5fy1XZju4/wC+q1MixuDfwf8AAlpknvTZmKtj/ZqHzCy4+4/8VBm3YbNJ83T/AL6oWbbx9z+9TOWbl6euPvY3vVmZLu+bdQzbmT5qYyhV6fP/AL1G0bs/+zUAPkZ+uaFYN1NDZZeKZ93jH/j1AEy/Nyf4ql3H5M1FGobn/wAdqxbsm7JH8VZtWAGVduR8/wA1Hzqqc/xU64bzNnH/AAGnr/q0yP8AvqouaWJ7NtzYNa1qtY9mzqztsX5a27dvMaVyf93dQ3c3iEknmLkP/wB9LWVcZaZx9ytOZe397pWZt2tkv/DSNSWFhHJn+7/eaovO8zeT/FRJiOPf/eoj+aF+aDIz/wDlo4rY035oePvrWOufMz/eauo0tf3fK/Pu/u1EgHXny2fO3e1crfN5104J/wDHq6XXJNrYI+RV+WuSuPmbOauO5EhjNtZ+Kr8K2RUk0g6Zqt5m2uo55EvmDc+RQrfM9N3ButO27ec0EBu+bFDN82KkZf4xUa4bqWoANwXeM/PT/vNmmeX81PVdrbhQBo2u9V5Lf981ZkuD5dUo2O3FWFU+Xj+NayepvFFdlG7irdrMV2fP/wABqpu3NmhZB6/xUHVE1VutszAj5G/2afNbpMrlD8/8NUm/ecmnLIVbmk3c6oj1Ux/K6Vbkbuf7v3aas25cP/wH5qdJGJFQf7VRc6Imrp6m4t9h27/71SxxhYZk+981UtLYwybR9+tVmDfMF+996spM9Gkh9rMI4X4X5qsWsxZXQ1n7u2Pvf3qsWbbZEQP/ABfNXKeglc0IbgLNzuqlqij7U+B/49TpFO7/AIFU1xG00KEn/gVVc1jvczI/lq7bt7VF5Zb+9UsLCNerfNWUme/R2HrJ8vJqWRfMt4nDfxfLUUK/Ln+Bf7tWFYfZ/uNv3Vgd6ViKNQzOCW6feqVZDGqPu+T+7TPvc5b/AIDT5NvTP3f71O5djT0vUJNPmS4t52iljZWVlr6duviJH8Wvhrpj3Plvqvh/aySMvzbdqx18pRsFX++m77y13vwn1xNL8TW9tcT7LS+eO1mXd8rKzLXVTbueXjsKq1Fu2q2Oo/aG+EN34b0nR/FkWmSWlpqUX76PymXb/Fu+7XgTRnc5ev3A+MPwi0f4q/Ct9GKq0Vxp6tbSL/1zr8Z/H3gu88B+KNQ0a9Hz2srKrN/Eu75a6qtNKPMj5rLcd7VujLRxOZX92qYH/AqvQyHt/E1UVbcuD/DUysd2ct/vV50kfX0p2NBpP87qPOVuBVSPa3JNS7gzddnrWB3RmPZi0fWrdnnzEGKrxr/wP+9V21YqyE7aDRNMsbirPz92omUyR4qHzDt/3mqaOQycVZ0xImjO5QlJ5Z7v/vU9VG7Gae0e5c5oepvYI1Pmdfk/2qtQ5jXPy/N/eqrGvzf+hNVpZAuwf+zVBrFD2Z/kOaJPmky5p7N82AN/+1Ttzr9/53b/AMdoNyCRS0mQP+BVKtu+1P8Aep0ce5nGf4v4q6Dwr4Vu/EmqPb2Y3vCnmv8A7tVFHPUmoJuXQr6Xp8a28txP9xVrnte1J4Y8AbK7fWJEmjezgOyVfvf7Veaa5G/mbMN97+9XVFHwGPrOvWutjHuLo3k2Sd/+zVu3sy2wimWunyec5/u1qxrth2H/AL6okzoo0hsMJWN8lqtWqmP73/AarzMdvyH51/vNViPey8ht9Rc9BQSGzTO3z1SmYfP/AB/8Cq7NC/l4L/PurEvm+bINWnYxqLS5n3GfOc5b/vmra4a3yP4vl61XkXzFc0LIkcaBzXdTeh+bZh/FfmYl4v8ApGAKluMTWKb9r7W+an30bx3WM7/l3NUVvJu82MD7y7v92uuJ45Ub5m4Rqu+cYY/n++y/w01bUrZ/aHG/c3yrTJpNu8u7UFj45hI3zj/vqnw3ifbP9jd81UWZ/L3mqcch8zk/db5qzsD1N+TZJI7/ADPTmxHp7iOT5G+9VW1m2s+f4h8tXdQj8uxi2H7y/Ku3+KqOeRiNII1fI/i/vU/S7plkQlFfb97c1RSYkj2v9/8AiqW1tw0mEdkf/apxZkdTYqNryD5Nzf3qkuJhDM7kfe/u1UsWezh/eHelQfairYk/vfKtaAPvo/tSvGPn3N8jbqSaN7ex37Nm5vmWprNkkm2P/F/EtP1pfMtUTDb1pXZRgrfJDJ1bZ/FXR6P++uEUbndl/u/erjJozG2M767PwPffY7jzJD937rMtVFkyNq4hlt1xIdn95aLNUkmfH8P3d1GtatJeM53r8392orW6MMaDP+81acyMLHR2eqeTqFvv+RFX5vl3Vk+ItQW6uk2fJtb5am0WQTXDySf8s6wdUmMmpS+Wfk3fLV8wJXOo0uM3TW7GX7qbnqrrVx50NwAFdPmot7p9P03y8fOy/e3VXkz/AGXKSd7tWl2I5+Nnjh+5V23YtG5xvfb83zVVuJNtm+NqM1XdLt3vI4uGfcP7tF2Jq5e8L4WSWRxsravNSFxbygy/JG1Ykky6S3Ab7vzVS028+3XVw8hk8pf9qtU2jCUTqLy687w7LGTv2rvVaz9NtxNapJ9x2XarVYsWe6XHyvFt+bzGpljNuvvs8aN8rfMqtSlJkKNg1K+/s+FEf+78taDW4vLNIkj3o33m3VieIt1xfbB9xfl210EOtDT9H8sIvmsu1mrjm7u51RRyWtK9vNs+8m3is+1tzG3B+dnrTuo/tkOwj5921ttPs7Uq2ZA2zbuVqUSyXWPLt7VERt7r/easmaYLboZE+61P1SYMqEuybflb/apka/aLdA53/N/CtaXJNC3hNwuMbP4vvVp2s3kyOgLbGX7q/wANZsMyLJ5afL8tVJr5475953/N/DWNx2HWd1JHfYO5HX+826urvJDJbxXcW3f/ABf71cZfXRjvPNTb++X5t396uo0O88yFC+50kX/x6ruFh9uxsZEuYCvlTN8y/wB2tbUNHTUIeF2ytt2turJ1b/QV5G9JNzeX92tXwnqBuJEjcL8qq0Tbv9mmaRMXcZJMH53/AImatC3aTycAb/4lqi2Y22H5P4vlq3Ytut3IOz5f4a+Rkz94rySVx8cYabq2/b/eq79uFvCpJql9o2x4I+7/AHqydQ1Lb/d/4DUnmVcb7ONo7jdS1Y/O4O9N38VcpeSSzfxsn975quyXRZvn/wDHqqtJ8z87N1B87Wqyqy5pasotG8zbg9XrW1LdZP8Ax2pbWEySIB9//ZrQZha2+N++rMelypJGFjwDG71j3Fw8y/MGq9fTGb7g+T/ZrPkj/vlqtRbOaoyFcxq/Dfe/vVXkkDSfe3/7VTSM237jPVRvl35H3vu/LXRGJ58mxk1wF3ZH8X3qz5m9X+SrMkgbgiqk0gaumKOaRXb7vzUzlvmBoZkVuai3bd710xOWTHNNt3801Zhu4FRSNu5JpyyeWvT/AL6rSxNwk+bv89RNt9WpzSFmzUUmWZz/AHqozkCsW6nfQuVbNEa7eTTv4KdiBvLNnP8AwKn7i3H/AKFTmj8uPk0R/L9771IB+3dHkUxmLc1MzBeM0Rru5P8AwKggFb5ef4asW8YZXc7vvVDH80mB8/8AvVY8wLHs+aokXEjZtuzI+81T+XuVBjZVdcs3I/4FVhZD8nLf99VnY1LFuoXecN97+Fq1bf3C/LWVCrLvLBn3VoWOVXLN/wACqLmy0JZs7edqfNVKb/U5JXf/AA1dmjZl6b/96sq4k7Y+T+7VFDLiQbf96n+d+75/u1X87cyAn+H71Pk/dw/36djO4RwiSRHY/dault5jHDgt8m6se1jTzP7+7+HbWrxGvRtir81J6lGbrkgaTIO//gVczMw3OTWnql15knP8P8K1lSNukThqqJnJkMjfNRu3Nyam4ZsmmeT5jcD/AMdrYwkM3bW5oZt3FPaP5sGjcFbFBBKqho34pqqN3NOjX95yf+A0SKfM6VQETY7/AH6mjy3eoZF+bH/fVPjU9aJAWlbdJ/wKrEcgZnT+9/FVWH1NOVj5nT71ZSNohJlZMMVp6r2FMmX95Qu9uag7Yak0bPu2EVY84LJioVb5uRR92TJoOiJbXG5CPnq3ayGSb/Yqirbuo/hqazZ/tFS9DriasbI0iOW2Vp2+Y5th3bGX1+9WOsm3ts+atWzm3SIc/ernkelSHyKW+fNPt8LMhb/gNOmXdvIDf7VRR/eQ5/3flrE9Bali6YLMg/76q7b/AL635P8ADVSTElvkn51b+GrGnzDdhzsqrFWK8jDzH5b/AHqeud3H/fVE1vtmfefvUKxWN8fO/wDd21jPQ97DaoevzLzTlU+W/P3mpqt8uT/47UscgWP7/wB37tc9z0krDFb5fkP3v71H3up+9RtLd/4qVV+b+9VFWE8vb33vuq9p98beZJE+8rK6N/daqKrtbJqaFv3n8XzVpFu9wsfqb+yf+0zaeLvhpFpevTqmp6Wsahmf7y7a+R/iZ4XHxs1zx7JbnytT03zrq0+T/XLG33f++VrxrwL4wu/DOsRXNvJ5SfLuZf7tfe3hH4W2nxm+Hd74t8IItrraRskixDb9o3R/Mu3/AIF/DXfh06jep8LmWFhga31mHXsfmDJDtVP4/lpzRn5Hb+L7tdt8QPAt34J8QS6ZeRSRSw7t61yLR/fOf++qitScHZn0WGqRqQU4u9yJflj5NWF+bqKryRhepo2/Lkff/wB6uCSO9SsXYcKz5/i+X71WJrjc2B/CtZ8c25uNruv3t1TRyDrjZSNozNCPDSI+alVkZn3f99bqqRyfNz/FU0eF5T+L+81S1Y7otEq425p0eW6j/vqoo8NxVhlLcn56R1J3Djd935KmhZNzDfsqFlG53z/4992po8+Xzt/Og3iS7vLkwm75qeud2P4/4v8AZpm7cvIp8cm7/wBlpWNLkv3lz/47XqvwZ8Yf8K31S9v7y3/dX1lJa/N/tLXD+GdLEypLKV8r73zfxVV+IHi5Gk8iDaiKu1dtdEEfM5ljVFOkupma1rnnatLLGV2b2+ase6zMvmHdvrKmvCzRP992/vLW1t/0dC/zuwrpPlkru5Hb2/cv87VIzfLhzv8A+BVItuVZHJZP9ndTtoXkv89YyZ9HRirFRlK7Dj/e3VL5a+SsmPk/2mokj2/P/HTfM3R/ON+2sjqkhl5lVxlUrEvpnaTBPyN91a2JFdo3+7sasi6X95nZ8+6tbHn1mVJt0aumPnb722qlxvj+Qn5Nq/xVckX947H56oTZkZ8ff2/ertpn55mOtQikV5I8b/m+98392qlvlbxPM3fK3zVbjzD1P/fVMmVIWyu75v71d0TwmrBcXBmZAX+T7yxr/DUFwvnSYxvqe3jMjchVq9oenm+1ZIyWT5vmqrEmTeMI1QAb/l/u1lRyIzcD593zVseJmSO6lIGxN21W+9urCjkK7P4KhqxZsQ7FkQZbZWhrkgVkRZP9Wv3qydPk864XJ/i+9T76YzXzgPuT+Ftv3aRzyGTMsi/7dWLH/R2Rz8/+9VBZNu8F99Tx3Dsvl7d//AqFoZG9Y3j3Ed3hGfau6qi3Ed4rjOz+7UWkySws8gOzcrfeaoWk8ts/w7v4a0uBsW7PGqED7q/3aXUpnuNkiN86/eVv4qzI77a2c/e/hapY5hNv2H/easyolKaEMzuN3zfw/wB2trScwrx86f3apeTu3fdf/ZVq0LVfLm/uvt/haqiD1NXd5ciHZ8i/M1GpMIdN3onzs/3d1Ech+UArvkb+Km6l++XyECu6/wANWZ2NXQZDDZvcHb/d3bqzbiz3XzkGSXd81SabJLb2P2f+CnySfK7oPu/epXZdh81u9wsQ2fdX7taeoL9n0+1wJPNasmObdcW6E/PI33a6fxlNFDZ24QbNqKrLW0ZGVji75f8ARXwF+/Wnosnk26Ej59v3lrJjYyW/I3/N/dqWG42r5Yfbu/2qq5JFcXD3V9LHlvvbfmqa1uDb33lAqm771V93k3Dglt9MVvLvEfLI+6quZ2Ojt7r7LbumP3v+zTtL32999pfd8y7az7fMl15Zdn3N8u1q6PUrWO3sYo4JG83d826pkwsUrxmW680j52rMmvJJN6b/AL3zferT+z/6H5s8jO/93bXPyXiLN5aJs3fd2tWBaVjQkZ44Yrgn+LbtWtK3ZJrWVwd8W5d21futWb9jkvLWVAfu/NurV8Nwtbx4nf8AdN96gZz91YyNNKX+7u3JVi1jSS12D5HVvvV0GpW6yQuYH81G/wCWn92sKTEbeWZGTb/FTbsVYz2Z1mzn7q/eqvcTCFkk3/xbqtTQurO4G9GXc22qU2ZLd3/jX+9WLlY1sWJL5NQt03xtvVvlrU0W8Ea+V8395dqVzGms7NiT/lo1bEf/ABL5N+Vfb95a0g7q5LVjsJpv7S0uV9nzxj5m/i21i6HfHT9W8iWRkT7q7vvL/tVasb4SQvkK6SLtePb8rU24tTcTI6H97Cvy/L81a3FYu7kkuMbPn3fxVc3BWwA3/AajkU7f+BfxUxbry1fYV3/3d1fHt3P2PFVnexSvLoeZ5SH51+9urFvpg0j5TftHy/L8tT6pdbm8pDv3bt22sqTK8oG+7tZt1M+eqScpajJJA3AFTQwlZE5+dv8AZ/hpyqqrxuTa38NW2kO3Mm3fu+X5aDNK5Jb+XD2+dvvNWRqExkm6t8v92rDXRkZ81X+b53I2bl+X5a2hq7BJ+6QSL5a5cbnb+9VSRRJyTvf/AGVqxI22TkfPt+bbVG4m8vhy2yutRSPPqMrzSCRuHqkzFerts/3qlmYrznY+77tVZG+X/b3f3q1jE4Zu4zd83L79392qjN8uD/481Pk2bk5+dqbNjagBreKOaRWZt284qKRt3LVY2/Lk1Ukb5ulXE55BHlecU9mT594/8epm7uB96jdubkNWxncJmHYbP9lqi2u3anyY3dWo2lV6/e/vU7CeoNmnRr82c0Mw6A/PT1YKtMgbI26T/wBC3UnC/Nmn7d28E0MwbhRUljFXLVOuV/4DUcXWrHEnKmpuTYfbsOh/4DReKVkwBsqVdi7Mn56iuJNzcmkUMt1fuKtqvcL8n8VVN3l/KA1WLOR9zj/2aoKLEOI48537fu7mrT0/7r8/eb5qx487sD533Vsaf/qcgb33fxNWUjaJLdMfL43b/wCLbWJqEkk0mD8nzferYumPz/xuv3a51mLXHB/iqosp6DJFKyYJ30+4kMkmc/8AAqJMtI5wv/fVV2ZJJHxu2bvvVrYxudBp7eZsz8+1fvbq0mYdD/drP02Mxw/O7Vevti26Ebfl+9/eqLDOU1CTzJMn7/8Aeqk3zNirF43+kOcVX+83JpkSD/ln1+RqNx3cGjcFXZTPMLNxWxkPb5pOS351C2fMqZlKtj/vmoW9aCCZZN0iZ/vf3qtXUZjkR9nyN/tVShjP3gtackfmW+f41/2qdwM+4x5nFPVh5eP46SZew/8AQqOd33/nobuBNH97H/s1H/LTL0xWG7Oal5Zsud9ZvU6IkzR7o0f5tlMXK8f3qsfejTJqJvmbP/fNQd0QVvm6U5l+bf8A+hU3dtX733v71OXO3qtBtYsQybm3NU0LbZMgVUjYtziraqWk4/iqZHVT3sXWXcqEvvetaxkEi9fu/wB6s5ZNq/333Ve01i03yffVf7tc8j1qSLUc22To2yrH3uMrv/2Wql/Fg/J6rVmzYt/B8/8AtNWJ3xJF+9k/cb71Phzu2f7X3moVfO3kts2/3qfy0e/O/wCWrNLFiZfMj+X77fxVRXKrwK01k3Q7Pm/4DVWRUjbOFrCoevhdrEKr5lS8NC4O7/dojUbt43fNT+FXkb3/ANquY9aKDho+vz/w/NRDld5P/fVDZanrndj/ANmp3KGbk3fN/wAB3U9WPX+PbTGyvylG3r/wKhm+bGfn/wBmqJuWIbgxybw+xq+t/wBhH9oIfDjxq+iahceTpt86uWY/L8zKu2vkBVeNs4+etPSdUl0u+iuEK+bG6sv/AAGuinJxd0ceKoQxFJ0pbM/R/wDb0/Z4t/Euk/8ACb6DbLMzxNJKw+6P4v8A2WvzR1K3khkdDu+VtvzLX6tfsh/HPTPjN4Al8G+IpVkult/KbzDy42rur4e/aS+Aes+BPH3iC2EbXsMczSp5K7maP+HatezNqvSXdHxeAnPA15Yaq9Oh85eW6yfw0eZtkxirDQmNn+Vv+BVFt3Nwfnrx5I+sU7jN3zY/vf3amjxt5/vfxVD5brNkHfT9x29f4vmrKx0Rky1HIWk5P8X3qt+Z8396s+3YMvH/AHzVjcy7M1md9Nsuw5VcgfJuqwrGT77/AHf4VaqqtuZKlZv33X/vlqmx6EHcezfdB/8AQasbj5m3FQ7n3c7n/wB5qsRs7fKB/vUWOi5IuVZ6tWNjcXFwoijZ/m27Y13bmpkNqbiRE/jZv+BV3Gm3UnhW+0e7gC/aLWZZ2WarsedjMZHDpJfE9jP8WSS+FdNitJY2iuNnzRsu1l/76ryTUpvt0jl/nfd97dXrHxw8Uf8ACZeMLvVPlRLoeayq3yq392vJ9vmSVotD5aac5e0luWPLDeUQPu/7Vb0KlrVNh2f3qo28PmQxHfs/vVtxwj7OmDv/ALzVpcmFMib93DvJqosj7nOf++qutjy8Gq6/L3rKTPepr3SKTd5L5P8AD8y1U8vdGhH8XvV6b/V9d+7/AGfvVU2/u8Er8tJamsvhHtCZFdA2zdWDeZ87Nb0khZeT/wB8/wAVZ+rQ/vt6fcZd396too8TEysYLMGkcZqqzD7RgM3+9Wkqnzvk+es66bdcOS/8TV1Q0PhMbrO5DIwZcnd8relVfM3ScvvTd92r8a7o3Abb97bWTJI8cjj/AOxruizxZGuq+Wu/P8Pzf3q1NBupLP7RcY37V2t/wKspZIpLHzN/z/xVoSXSR6G8AGx2bd8rVoZ2OZ1a486TYR95t1Yu4rNwW+9WxqU0bSZxWZ5iLJwF+9USHI0Ldts3Bb/gNSxwmRndgv3vvUed5fzj+L+JqsrIPLyX/wB6pMpGZNhZG53/ADfK1Ojkij2n5vm/iqpcTbZpQB/F/E1Rs37zLH/x6ncxNK4uDG2d/wDF8tPbKyclk3fdrMkuuxf56t2826FB5jP/ALTVFxWLqyGSPIO91X71VpLx7ebI+R/96pLdvLk/efcaq+qQ+XfO/wB9G+61UM6CxmN0qSJ/wL5vu1oWrHznfG/+98tc54fujHJLg/73zVt2MwVpXG5KoDStW8y6eQlvlptxJuk8ze3y061/483kP8TU3yRCqSH50k/vNQ9ALtvMZmSL+9/FuqVlKq/8aLWbJJ5bZ/u/xVoWcwaNwDvdh/dqSrDLObdqkRkP3qt+LL7zrhI4/uMPvVLZ2Plx+fEF3/xLWVqHmNvJTZu/2a0TsRYNNj8yOWMn+Gq/zxydfkqxocyLcYcb3ZahvsR3Uox/H/FWtyWrFJpHa83kfxVLcM95cIYx+93fLT7e3SS4TO7Z/eWtux08faEQBfvfeZ1rQwNjRdNSzZ55R/D91VpmoalJfXGy3G7d975qsaleQWkaJ5nz/d+9WYt8k0yY/wBUv3mqJDSuW5LX/Q0SWTyvm+bc26sS4htLWZDGGl2/3lq9qV1JJJK5+5t+WsFtWDQpgbEZvlbdWRrY6iG+RlT7yIzfwrWbrWoSWc32b5v9tVapdLkH2OWcuuz+9WFrlwJGSXf/AMC/vUE2N3w/4gdpPIuJN6Mu3azfLW3eaebiPEUavuX7u37tcPpsMrXCSRSfe/irsLW4nhmR/MZPl+VV/vVEi7GI1q7RvHLF8n8XzVibUjV0UNvVflVa9Ys9Dt/EkLvblbe9+bcrH+L+8tea6hp93ouqS212n72Nv4qxkzWxz8kht5M72/2vlroPME0KOn8SfMuf/QqydSsxJG7xyNvb7zVY0+R/s/lvufavyt/tVpDRWJNnS2drXJ++v3dtbumyGS3eUld8b7WrJ8Mx+ZG8RLbv7y1pwx/Y7hHR96M3zbf4a2uBdvptsb7n2baxZLp1juH3L83+196rurSDyXOd+5fm+asSaR5Gc+X8m75fmr46zP0qtNyd2VWmEkjkv/D821aNrtv/APZqlht/Mbn5P725auxwx+chJbZ/u1pY4WrkTR+Xyfv/AN5aLibatWJpI12ED59vzfLVfb/GU+fd/FSBqxUhhk2uS7f7u2orr+Dj5/4mq1JjbLwtZt1MFbOW2L/Durog7HPNpFe4kPmNgf7Py1nzZZcuP+A7at3GWbJH/j1Z8k26R/k2/N/DXcnc8+TIZMNyE+995qqspXe5H8X96rEzffyf+BVUkXcuT/F92tVocUmRXTfM4xs3f3aoySbv9+rF5IVb+H5f9qqrZkbINbRRzyYSNtXH36hZt3U/PT2zt5FM3bu9apWMJAzHdy/8NN3bu9EjdqYuVk/+yqiSVsNHz/49QrbuTQsZ29P4qe2ehNUQEeOookxu6/8AfVHnFegqKZvvkVIDN37zANSs27g1FC3zZzUu7d1FQWP3buSKfC26RP8AZpm3cvPyf7tWP9WucfP/AHqVwLCq6tmmSRnd/wDFU1W+bOfnX5vmqVpCy5Bb/gVSOxUaQs38X/fNXrFS29N/8PzVnyNu/wBj5qvafNub958/+1/doGSK21sYb71a1u37nBTYit/E1ZNw224/vorfKta1rnyUOfn/ALtZSN0rDL6QLxuV9396ufkbvt2f7rVu6gyfOSvz/wB5WrD3HzHyf/HaIhJkf3lQ5pOd2cfxUkjbWwKdGoaRMmugysdRpeGs+P4vvK1RXki+W5wqf3t1W7PFvapGR/u1n6hN5au+/wD3flqBnP3TR+Y+P733qqN83FWJfvVUbHz1olcykPVdvShV+amKx3U9fmbk1diA3bmcGmM25utPX5W6UxvvZNMgfGxVcA/xf3q2NNxcLLG+37vp/FWJyzc1oWMxWTAOx2qXoWRNG/Qj+Kmbv3j5q3NGFkfZ9/73zVXZTu31NyrAqhVzmnr8vPzUK2ynRt81I2hqW2bdHz/d+9UW0rs+9VqNizbD/dprN3xUHdFFdsfw05fl5+/Q3zNn5qN3pQaj1yzcVbjy3U7KqfOsm6r1uvbG+spHXTLUK/Nyd+6tPTY9smfm/wCBVRtYw3JStC1bbz8zfN/FXPI9akieRSs2cfeap7X5W6VDI3ltkD/ep7N5jZ+Z933qzuelFFgt98h/4t33qsRyPJG5cfe/hqlDlWQhG2bvutV1WLSYT+H+6tFzflHwzGFnH/oVDRiRUky3zN96pdo+ckfPT4crC4cK/wA27dUyR3UNCpt2q9MbPl/w/wC7VuTDfP8A99VF977pX5VrB6HqxGLnb/t0v3d5JpNwVfkOzd/FQ31oLegXEhb5gG/utTV+Zt/3Hp24bcAfe/vf3qetud3P/jzUGIyOTbvOfkqVW+4QN9RMxZc5+9TNx6p/F/31VgegfDH4kaj4F8TWWo2VzJb+S38L/LX1tqXiq/8Aih428Ca3aW7ag+rQ+RMsjblb+Fv8/wCzXwjC0kbISf4v4a+sv2IPiNDpvxN8P6frEm6yhmk+z+Y33d3y16WFklKzPns3wvtKXPBe8jyj9p74Uy/Dv4gaq/2RrS0uLhmX5W+WvEmUwtz/ABf7NftF+1v8FNN8f+BNSv4rfdcfZ2/fR/8AfW6vx/8AGnhO48H+ILjS7kfPG3ys38S/3q6a9KLjzw+Z4+VZg60fY1PiRzS53ZAp+4dx/wACqGRj0H391PWMycB1/wCBV5EkfVxZNuHr89TLn1+RarRqVXB2/NVjcF3g1kdlOTLW75UyW2fwruqwvyqjj7lZ8f3s1bjy3BP/AAFqVj0Kcy75nzZ++jNVu1xNvAjZ/m/has9cs3FdX4V8M3usWuoXVtArpYqrSrurVK50TqqEeZmroekrpsP22eLY+791urH1zWttw+D/AN9LXZ2t0niC1lgk2272sW5mVq8kvLoTXDyOd9XY+Gq+2xWK55/DHYqahqBuGy5Z/wDeqvbx7lyB87fdpt1I8knP/oVWNPXzmzipasem4pmxY2r+Xl3XZtrajhP2NyE2f8Cqlawho8Hds/2q27e3/wCJfL8i/dqS3FJGDN97IFRfN0O371XpI9vIqs0ZZv7n/AqTVz0FpC5Xuo0j2fJ93+9WfMyMuwp/8VWnN8zYLt8396s+aF/M2YXZ/eoSsKT90rzNuj67KqXUn2i3Rz99f9qtDyzJ8gP8X8TVnzQmOSVB/FXRE8XGfCZ7KFm+V/4f7tZ9ww8x9/8A31WtI25kG+seZX87n/gS10RPhsS7sZHhmQff/vbaqXEJW4lk2fxVM3+r4/vfxNUsi7ucV0RZ5Eiu2fJwR/tN81Pur4tskB+6nzbqZeMPkGapXEzrC5/vfeatOYVipeSG4Z2x827durPb5W4+/uq22d2T/FVf7rZJqbhJGkuG2EnZ83zbv4qsSLtt+rOn8X+1VeHMmw5Z9zVbmyq9PvL/ABVRhIx5vvPxvqKP5mxvb/e20SNtbH92hV3LjP8A49QYtWIbpvm5qxps25cbar3DfNjP3qm01h5nL/8AfVQSaCyBpM5/4DVpoxeR7Cdj7flb/arKjuCszP8A7PytWxHJJJyf7vytVxAr6bGbeZ8/fWuz0+3i+wo7jZKzfN81c7YrHcb3Y/Ov3l212FjG0MaK/wAny7tzLWlgKd1MVbYdr7f7rUkjGa3QD59v+1SXmxb6Vx/F/tUzTZh8+C3+6tRJlrUqtI8kyf8Ajy1u6fCGZ0B3vWPMvkt8gZ/m+aug8Nwy3V5gRb1/2WrMdjYWEWel+WfneT5m2r92ucuNUCx+VMPu1q6pfPDNg7v+BNXP3W+T7rtTuwsaGk2MF5dJJbTs74+Zf7tW/EWliHUEeMfJItZen3CQtsDqla010b7S0y+/y2rSMiZIzY9nmINnz7vu7a1bO4/s+ZzJt/3f7tUoYQsiSbNnzf3qLq4iW+d0G9P/AEGt7nPYl8QN9okilD/Jt/iqu1wbGGUgqny/N81N1KbzNhH3P4t1ZmqTDanNRJlxQ+a6OpWeHHz7fmaqNna+ZG8fzfe/hqa1/c2+Ek+7VuGMQ/vd+z5fvbqzGavmH7D9nR49yr83y/drCZTeWssG/e0f3Wq800knGd3y/K1U7OFLeZz8u+Rqq5A/S82ccQyzzY/vV0VrM7ScbUfbuaud3P5yBIPvP95q1ZLo7kdBsdf7tSWbul689rfJKn9xty7f4q6O8/sfx9Cou5PsmsR7tk2z/Wf7LV51IxkmR0f733lq0yyLsdEberfeWs5I0uHi7w3c6LNLFJFJFub5G2/erHsY385EX+Jvlr1aHXLTUtPRbwrLtVflk+8tcvrXhM+Z9s06SPyl+Zo1+9tpLQZDpenjTZonwzv8zbf71XLrFxdOBu2bv++aqWcJVcunzr8q0zzhDcI0kbfMu6tLkPQqX03nTZPz/wC7VL7s3Hyblp103kxon3Hb71NjbzGwf4dvyt/dr5txaP0N6lrd5cPH39zbm21NHJ9n7sm5aqSb2VMD59vy1bs4UbYXH8P97+KlYcUhi5Vs/f8A4arzZVmbNaFxCYWwB92s+8Uff/8AHaT0Oeq7FeSQNyTv3ViXC/M+Tvda1rhtypvGysyaRJGfjZ/vVcTzqkkV5pGVeSv+1WZIzf6z/vrbVi6kHzxk/eqlyzZ/urXXFnHJhJhmcfN/vVUuJDtTPz7f9mrE0jtyPuK33qpXTPuyRXWjikyvM275yaijkG1/n/3aG+bg0xoyvdvm/hraJhIZJspu71NOokx5mcVsZ3G7tv3vmpzKPv8A/s1NZfl4FDKdvBWgi5KuZI3ff/49TPMDNk09ZBHDj+9TNwX+9voEDSFV5FV/vdF/8ep7SbuSKFjPXPyVNwCNdq8r/wACqw3y80xc7di1Yjt/l5NS3cBq/dqXd3A+f+KjyyzcUeSevy/e+9Ulj2xu3/ef+7RNtVeTTlUsuAaiky2/mqsBFcMOo/4EtXdLZ1kwKz+W6mtDTW8ls/L/AMCqXoaJ3LGoSCO4+f8A4FtrYs/mtYThfmrK1D5pEJ/u1pafIkcOze1YyRsZ+rSSKv8ADv8A4qxY1Mkj4Pzr96tjWMK3H/j1ZK/Nvwf96nEmQ1l3dRUtvIrSID8n+zTGb5qm0+EyXCHNb3IOqtctCn9/bWPrk375ySr7V/vVt+WPs+Sa5fWJP3jIP++qzCRmeZu35LfNUTY3f36eq/KzmoW+ZsZreJlIFbDVMuPMyRUPvnfU0fzfO9WYvQI/lkwahZe4qaFh5j5NDYZqAIVXuWqxCppretSws27mpkWXbpe+f4apbvm/+KrQuMtb+Ydv+1Wev+s5NZ3NErgquzfw1LGu5uT89Nkb/gdS2/qRRc6KaLdv8zOc/PRtLb+adb/6xMfxUSRnzn/9CqT0Ioijj276PvNT1UyLx/eobC7ATSuMI4y3NaFqo8xMiqKyFqsxt8yc1nI7KaNBZPv4T/vqrULFoc5qkrDdt/8AQqu267VTIX5q55Hr0tS6zblTnf8ALT9rrTY4fU7/APZqfaZGTH/AqyPYpxItu2RDvq3azFeg/wCBVX2/fB/vetWI4/mzlk21BvYu27CSTn+L7y1Y8sLvOPkqpHvZs5X+9V6H94vTe7N/FQdEFYqbirOP4G/ipjL5bfJ9yppl2th3+7VRvl7/AHql6ndEF+bk/cqJstyTUvmHbjd/3zUX3my277tQW9Qjk8tsjc7fN96pVk87n/aqJst8+d9Swsd2D9yqMpBN8rbwfvLUXPmZq1NHu/1e53qrJ8yvn79BNwaT5eDvf+7XQeEfEU+h6paXkUjRPbyq3mL/AOg1zjN3x/u0+OQxr9/fWsG07oT97c/W34S/tM6b46+BGoDUJPN1G1t5IvL/AIpFVa+KvF2iwfFbwHqur3JW31DTV823k27WkjXd8teX/Cf4jXPgvXIn8+T7JJ8rxt92vs34bzeFPi94Vu9CjEdvqFwzKrRqrbt1elSqOSab3Pi8Zg/qdV16UdOvkfnE2duXK7tvzUyNd3z4+evbvjn+zvqvw11q9jiElxb7v9Xt+7XijRle3/Acfdrkqwake5hsRTrxvB3HKrbXOf8Avqp19QKjh37nzT2XctY8rPUix3meWuD/AN9bqsW8g++fndqgjX7+U/irQt4/OkREFTY6VOyuatrY/bGR4U37vvbW+7XXaLqz+EbHUII33pdJtenaHpa+H7fzb1G3t96OuR8TXUk145/5ZM3yVadjzamMdefs1sNuPEEkMkpjfY83XmufuLwdfvbqddSbd/8A47VL7QFXp89M2SS2CT5Zsj77LWrpsO3Y5H/Aqx7eMtJ1ret1kjXkb6ykaQjc3YY9v/Aq3bFQ1u6E/dFYVnJuj5Rn2/wtWrZyGZnA+41ES5xaRn3y7Znzu+b+Jart80jkJv8A9qtDUMKyEBvmrKmY+Zkf99VpY0bvArr8qvkfxVFcRjqTsqxHMJN5L/P/AHqla3jmVzlfu0iZfCYjYXnP3f4mrP1CQecj53pVubesfzjZWezeZwP++qdzysTrErzL5zOM7Pl/vVj30bK2Q+z5ttdBtT53Pzuy1z98vlyc/c3VvE+ExD96xBcSDoP4uu6ntI7L1+71+Wo1Ys2c7kX/AMdp82NtdB5T1CaZFXyy/wAm7727+Ksq63xs6Of++mq1M21s5/h+Wq8zJdfJ8u9fu1RVjMmkLL/t02HDcHdUs0ZVuaLNh9oxj/gVWTI0LOHdIgz8jf8AfVS3TSScY+7RZsZLrefk+XbVeab95vG1P9mg55FK4xJM/wDvUSQnbgVbkkDb0I7/AHqhmtysaHK/99UGUjPuIz/GVqaxwsn+7/tUy6zuQCmRyOrcVZBbvMxzOdn3q0LOYtb8vsfdWfdN5mx8f71W9NUyWtwct/fWnYDb0H93cby6pu/u11+oTBY0A271X71cl4fZJFdzuf8A3q6PUJkbeCW+aruVYr3kxktcj7+2sezujHC8nmNv3VduF8yHq33ayJo3ht+fkrN6mhv2919sk3kbHZf/AB6u88G2Jhs725z93+LdXmfhmF5JnGZPlWvW4ZksfDsUednmfe/2qgDB1SGO4V3Jbf8A7tc1eSNHD5Z8t/722ut85pI5dh/h27a5XVGMNw7kNSuUVLWN1VnR2/2q6DR2SaPyf7395a5+O4Ks/wAn/fVWLfUnjmicN86t/dpxM5I2IV3SSxn/AJZs26sK6mkjZ/n+TfXVatbmHT0vIkX9996uS3faOHRv+BV0GViW4aSSNPu/7VUmb95jKu/+zV2T5VQ/N8y1Vjt33Ic/99Cs5MZat7fcuXGyn+ZHcR7M7Pm+7/FVvyz9ndE/i/i3VRjZFk2D76/3qRL1LEcj28iZC/7zLWPdTSfbnA/v/LtrQvN80mC+zb833apXVusNx0+f/ap3ILtu3mXGwln/ANmtO4Xyf3j7Xf8Ah/2azNPzNNFjb8taepQ7t4J2bvu0XAfo7RzRvA6M+7+L+7Wk1vLDsI3P/tLXP/bBYx74/wCFfmrqdPuE1KHEZ2fKrblpmlzGkvjDeS7Cyf7v96tPTdSvPO3xyf3c/wB1qyrrSXk1B/L+5J/eatXR7Py7qK3JZFb7/mVkXc25Ly21aREBaK4Vflbb8rVXvtJSzWJ7ssiN8qbazNWvotJuP9HDb/m/eU+88SGS3iE53ozMvzNVrQzkc/NIG4306zXc2fl+996qS/6x3O5933VrQtW8xkQD+GvAk0fo0UW7VfOXYV/hb5q0NpjVwH2f7q06ztTbx5L/ADtTbxvLjxlazKehRmml3Y379zVSuIx3P+7UtxNuZz/wHbVLmTfmlY8+rO5SmjLLn71Z02N2D83/AAGrd5I6tj5k2/dasq4uHabg7/8AdraKPNkyveL++x9/5qYy+SuAjO+7+9VhV85uPneqcmWZyhrsjFnLJlaSTzGflk21UkYyNkj7tWLhTtzn52qq3ytvI3/3Vrc5XqMbG7Kf3aNsfmYP36fGo3ZxVeaTzOMLWsTKRXbLdP4aY0h6Gnsx3YJ+9TNu7vWxlIFyzVNF96mrGWbGf++qkkXy+9UZ3Ge1NZdy5zTmY7utRNJt5oeoWHcr/wACp6xndTVkPUfPup0bbef46yeoyxGvy8im7uc05m3L8rtT1jqB2GecG4z/AL1PjkLcUyO3LM4x89Pjtzu5agosN8seSNiVUZXVfm/i/vVb/hcl/vf7P3qryL5nNVcdipuLM6itCxmHes9v3cjkir2ntu6/xVMhxNDUlK7M7k/4DV3T2PloSd/+1Ve8YzW+c/8AAqm03LQyg7tm7+7WRstTO1RjIzgltm6s9WCxuQf4q0NUzHJjO/5flas2PO3laqLCQbj1NXdN3tcJ/vfeqlN8ypitXQYzNJ5hpkHSspZf+A1xurTeZM5+X733a7DzjHG5xvSuJ1Bg0z5Gzc1EQkVdx24qEY70+b5V4/76pvPrvroiZSHL9ynxt+7wP4qhVfX7tTR4aPiqIHW6hpP96opsq39+pYWNRZ+bNBAK21asQ4k4NVOW4qZWKt1rNuxZtMobT9mKyuVbNbFmvnQ8lvu1nzR+X1G+szaJXjUs2TuqxCu3k1Xjz/31Wgsb7c0rndTRNbrxvO771SzKFmfftot/mbBSmXDFpHpnSRNIG/j2VX8x2ahm+bkfPRH6kUDWrsWof9XyKsQq+7NV7dfM7/JVi3Xc3+xurKR6NJGhDC+58H5GrQhj+XGPnWq9nHtVzmrEeV6n71ccnrY9iii95Z7U7nyVP8f8VEMjsqr/AB9t1PVf3eD89Zns04hy0eAf++qljby+/wA7U3b93I37ql8krJgVB0cpMuV5z/vfLVu1b95jNVljPQ7n/wBqrHCshJ/h+9SudEYsZNhY3/v/AN6qXmbuSNn96tXbGy7Cd+7/AGqzZMRs6OzfL93bSLWhX3K3Q76GY7f/ALKhpNzco2xaazfcI/4Fuqh3HMx8vn/x6meZuj+UNQzbV3g/xfNTOd2Cd6ZqSG7l63utrZH/AKFTtQhj3efAd6N96s9WMbZH/Aat291tXaT97+9VEt2KjSBdg201m3d6u3FujLwjf7TVn7SrZI+7VrQi5YWaRZEzJv8A+BV6R8IfiZe/D/xNZanbztF5Mqs27/ZavMvkZkNS28z+Yn+zWym0KSVSPLJaH6xaTqWhftNeDUntjGmsfK6bvvbttfEXxi/Z7l8O+Lru32Nbys7fKv8AeWsf9n340Xvwt8VWl2k7fZI3+eFq+q/FnxM0b47eILI2aQ/aIbWSeWRfm+7XbTqKclF9T4TGYatl1V1aPws+Mrr4N6pZx5S0kl3L/CPu1R034Y6heNkQt977tfcei6taeDZNQS/jVIptHuNn8Xmbo221414djgh8P6eH/wCWzeazf8Cr0fq8LXPMWeV07Hhvi74Z6j4Lj086nbNbpeDzYmX+Jf71Zfh/w/c3WpJJEVdI23OzV79+0940sPFjeH7e1WOJNNsmi3L/AMtGZvvNXg+n6hPpNjcSC7/dSLt8uvNxEIxdke/g8xrV4XkS/EDxo+qap5cRVIo12ttrnLe6F5bvBId7/wADNWbeNuZ5f7zVXhuHhkRwW3rXnyep7dBJa9R+qRtGuSG37qyVzJJ/t/71buoMdSt94Hzr/wB9VmwxvuwR/wACqbs9Fal3T8q23Zv/ANpq2Id+5Dmsy3jf587q07ferY3/AMVZ3PQpxNWGR1kwd2xv7tXrGaSPnLbP9qs9VfzE5/75rSt23K4Pyf3a0iy60dB998sOCP4qybiMMqZ+ettm86NBjfu/2ax7xfL2Y3fe+Zd1avQ407xsZ8a7Wckb6nWZ1jT+5/FUfztI+P8Ax6iRfOVyE2Pu/iasnoU3eNipfKJFcgNv/hrCmUwyYw2/d/FWnfM67SH/AN6ql1eJJ9+riePiWMVQ0cvLfd3L81YF9C69Bv8AmrorWNNzgnfuX/x6sTUsquK7Inw+I+K5n7Rt/v7aS6zt/v0jR7Y+Ds+ajmRfv73Vua0PNasZmoMY1wR97/aquzDqP4v4lqXUsSNwv3fvNVKSTavWqGWJG86Pn7+6orVf3z7i1V/O29DVqzk8xn/v/wB6rFJmhbyFpOfnqvcSBbrpv/vNVi3wrZLs6fxVSum3Scn7rfeoOWQX3ytzUUkxa3xQzCbfndv/APQqr3Eh7n/x6gyeo2aQ7dv8G2o1bcyEUbjItNX93JirINTcjWaEffVv4mrU8N2sd5dPGd3zK33axIZCyzRsfvL/AHqs+H7rydSTJZ03fdp3GtTotJt5Le4cE7EVv++q3b63PTO9GXdVTcI7hzjZ81aE1wZOcR/MP+A1FzaxVhjMnH/s1FxZpIvP8Lbvmp9jC8n8H3W+ZlpLz72zZ/vf7VRzIuxb0eNIY5dg3rt+9trbur55oUjz/D92qOi2pk0e4uT8iL93bUUzHyU/8eqpGSV2aMd4nl7z99vlrD8RLJIu9P73zVF/aRhuMP8AxU28kG10O75qzuWZ0KvG2Nv/AAKrEayNIgHz1Whm8uZMbk+b5a17dktd8hLfMtaRM5M6i1ujqmgy6ZmNHjG5W3fNurlGjSOZw53v/FVjQ9SeG+VxJ8m75q2NW00SXX2iPbskX/vmugzOfk+Vd+PotPh2Qx/vT/u7qlusW6vg73/2mrEurjzOct/3zWUgNaa8NwsuPn+X7y1RhhdpsbGfdU2n/vLeXA+erv2dLOPzJN29vu0ARXUYjkSUJu3bVdah1SFJG8yLc3FNkvPMmTn5GqVmPk4z86/xUEkvheHazyyBn2/dXb92n6pfO02EX/gP91qu6DbltNuLjf8Aw/3v4qylje6blGf5v9ZQ9CbFLzDI2wCu9+H+myTSSs+6KLbtbctcvtjs5Nzv/tfK1bcPiKe309EG5N3+1QXY6LVoV02Z4Ihv3LuVq4XWNUnWbB/3q3brXv7Ys4o/v3C/L8v8S1iXEceoW+JNySq33ttQ9Bj7iY3kcWfv7fmaiSHdb4A/iXa1UrOEwyJE77P4fmrVuoz853fI1ArGfbx/u+Azv/tLW7p9ilvsMnzPuqPSbOSRmLxbE3fKta8ezd5f8H+1Xzzdz9MhFpXZXkbb8jHZuWsy6/iDmr11Iitism4mHyHP8VM46rsVZpDHI5Enz/3aYzOvB/iplxJ83G1/7zNUUcjsuN+//aqzzKjZS1CbsfkrJj39cbP+mjVe1D93JyW+aqPmHb/F/srW8EcUmIzeXGmfvt96qc0ce7BerHnFl6f8Caqs3+syAtdsUYSIZsfeB/3apNnd/wChVLMx2udn/fNRbt3Fa2OeQfdXmoJMeZSzTbd5/u1XabdJmrSsYyY2T5eM0xW+aiT3NEe1W5NaGBYX5Y8n+Kq8knvUu6Ro8VXZTQBNu27Dn/vqiZty4xUMe+Rsk1I3WgBFX1qWNSvAH3qi+7s+9ViNT3FBZIsh2uTSrdFW4LbKik+Xfn+Gq/mFW4qANi3kDcnbUrR7VyP4vvVm2821t/8A6FWktwGj5pNWHYimYq2QP/Harr8vU/8AAqtt+8XKf8C3VR3bZOf++akYky7vnH3/AOKpLP1JpisJFxhf96prf2Oxv722lJgbMaia3dM/w/K1WdFXarrv3v8AxVmwsI2zn7taumxhZN/3/m+bdWUjeKMrXoTH8j/f3VmQ/NG/P8VbHiD5bp8n7392sSNjtwKE7ikFx97JNbfh+PbvPy/7NY90o6n+9W3oqmGFA5+996mQaVxIZLeUBF+auOus9P8AarrbyN/sb4/i/wBquRmZ9zofv7q0iiJFSb5lqJWO3FSzev8AeqLafn/v10WMhzL8vO6nqxWPrTedvWpdy+W+RTAdD/rMCmtGVk4NS2OZJuB96mTLtkfj+KpAasZ3dd9HMbf7VOVvL2cfxU9v9ZkDZ/eqJAauntuVcj/gVRzRqszjP8VOtbgeYnz0y+Y+d/7NUPQ6Ig1uirx/31T1+XvS2K+Y3P3KnuIfs8nO2pPRpoZbsWkqK4Ys3z1Lbruk5ajUl2qhzTubNWM/73NWI17vVf73yVbj9Mf7tMuCu7liGMNsHzPu/vVYhX95z/eqtD/rE/3q0rfCyfOP4qxkz1KUS/H+5Xj+KpVb7hxUUjfL0qWNivON1cUmezRRdjk3N1+T+9Vhv3a4O2qUbfK5qxHmRcn/AIDWNz2Ioeu9m61at1LNgn7zVXXKyOcfw1Zt/wDXLx8lFzqiiVt6/wB6nK21v3lN3bpH530NiRnOaR0WJY5DIufvutMuoRMqPhk+X+7Sxq7f9805WMiuHO/5fl+aqM5GU0Z3f3/+BUxYx1B2P/DT5Ms3J/e/w7aZuZWzuoM27ETKZFQH/vqnKoZsE0MxkZMj5P8Aepqn5XFJqxmStj5KZJJtb71CsGbOf96mqx+c/wAFMzbuXftTyRp975f4qY0gmV94/iqvDcbZMH+9RN8sj8/xVYgkh7A70p6712f71RNI/wA4/wC+qlVh1A+9VXKuWI2eSTIO169r/ZpvpV+JllbxuyfaoJIG3f7S14p/CmDXqv7OeuJofxW8L3dxIvlf2hCrs391mrsw7XPqceLXPh5q259tftSeE00v4TeDtctzsm+yfY51X+Lb95q8D+Jml3eg/C34a6rb7v8AStMbzf8AeVq+0vihb6P4y8J3Hh24k3xWd3M0W5f4WXctfMnirUtP1z9luEz7vN0Vms4v++mr6ePJKhfqfi8r+2sfEXjDXLm41B5HkZ3b+Fj92sKO6nmjwZGdFpmtXRbVHT5t6/e3VYsYzJH0r5qs3ex+kZfRUoJLoW7NnZtsg3o1S6hpqL+8gdnT+61RQx7WyD86/wANa1nM8bbCPkavOkfTQpWMeGQwyfIf/Hqn+zlv3mK0LzR5FX7REm+Jqr2+/wAzEn3P4l3Vjc6YRaG7XbqG+7Whbxv1Ib7vy1Dtjh/eDc/97a1PWQyfPVHpU0adux+z78/OtXbOQXEmD/F83zVmWsw8zGW+ar3NvJvU1pE2nG8TVa3fb8i/drP1BfM2SA/L/FW3GyTWrmTd937y1iSMZLd1Yf8AfNbHjrR2M9lKrkj56iZRuf8A2l+9VhoRu+d/4futVH7v8fyVnYTdlYx75v3znZ97+Ksq+X5t+d+7/wAdrV1DLN1+TdWbIouF/wB2rSsePWl5ljT5tu8723sKz9UmMjISPk/iq1asY2wS1Y8ytMrknftf5q64nxuIXvFeZR8lRRt99CKerFY/+A1Xkm+br/FWh5sio2ZN4f7lZ9xGdr8fxVp3Um2bkfI1VJm8zg1pcDMbNW7Ft1V5FKs4zVi1V1XINMh6msqiSN+W+9VG+j2rvc/earsLboXBC/L/ABVX1Jd0ecfdqDKRX/uY/iWq94o27x/F96rasfL4/wCAtVST5lwR/DVnPIrduKVY93/AqGj+Z+f++qF+bjP3asyJlXy5Of8AgVS2aiPUEdd2zdT1/eQ8H51X/vqmwqftSON33qC1oej3luGt0lA+8m5aRcwxpn+KpLNjeaLbn+622pZIzNa5T+H+81YyN1qXbO1EM1wjuyO33az9Ws5bWNJj8m5vlZq07jzYb6ykSTfuRf8AgVafiCOC60+JM7H3fNurFuzubKNzE0m8kjsXic/I1V7pi3JHz/71WJrOWHZEP4v4qimhdl2BPn/u03JsjlOZkm86ZzJT/wC0DIux/wCGq+of6O0oz8+6qWn/ALy6xmtVG5m3Y6XTbOSaZJW+4vzM1aGoL8vH/AaLdvsq7BtouN8yu5/h/irRKxmtTPtYRDI/3f8AdrudDjTUoXtzIrvt+Vq4aOQerJ81aen6k9jcJIj/APAlWruh2YzWLOS3unDj7rfeasSRQseS/wB5vlru/EVv9st/7QT59y/PurkvsY3I5+Sk9SbFjR49rSyOn+9UWoXAmXgs71P5h8t9h+Ssq6b3/iqW7BYpSK7dGb/aXdW7Y24vrXZld61j3EMis5f+Ktvw3CZLhwZG2feqbg1Y2F3WOkxR/wCy25awft3nNnf87Vo6pcJdTOQWdFXbtrB2v9qTYf4qq4WJfJe41Dgt8v3q0JmMkiIm75f9qn2rfY7GW7fb97b81Fmwmuvufw/LRcZlabqU+n6sjyH5N23dXS61CiyI8T/Iy/eWuS1Bnhvv+B/NXVaLeRXWmvFKf4vl21NwLFvHHqCxJOivKv8AFt+9Vi4s5YYcSfP/ALtZqxy2K3Bf5P7u75as6Xqxkt0juP4fus1SHW50W028Kx5Xfu52rVaZRCuMN838VXdQ+Vsv99v7rfxVVurgeW6E/Pu/iWvBkj9YrbGfNIV5z92sS6U7uv3m3bq0JrrzI3O1d+77tY8zFmfL0z56s2RL8rfOd+6nr91wUqHc8kn/AMVUjTbW5b7y7as8yTM7Vo2+Q/f/ALtZ8ijy8H7/APDWrdMn3CN/+7WbcRnzt421vFnNIqSZaNzlk/2aqyY/2qu3TfNj/vqqMmep/wB35q7IamMihL96mMo7VLJlmc4qu0nzVuc0mVJss3WmrhuPuVKy9zUW5+3/AH1VmEhjfNvNO2qy8Uqt98k07cPvVZL1IpM9hTefM5pzMaZG3zUE2H/w5NSe9I3y807jy87PvUCG/eXI/wCA7acrHbyf975qbt9DUvG3hP8AeqACRn28hXqo2d3y1bZgq81Xk+bpQBLD93JP/AqtrJtaq8KnbgfxU+TO5AaDUu7d0bmq7RhWyB/31UsKlY3B3fNVdfm60Fj44wy5qWGMtIiZamrIemyrEK7ZEf5v9qspEDGYLJz8/wDwKuj0VhIufl+X726ufaPdNl/n/u10WitHHHj5v97/ANlrnludETP8WRhbhCP4kX5qxY4zt/8Aia6vxZGZI4sf3fu1y1r9x/79axFJFdoyzY+b71bGlsPn3nfuVdtUGb5v4mq/ptu6xuflrSxmWLy6dbVwa5+TDNmt+8j227Ejf/vVgSfNJk1aVjOTKU3y8f7VRbm2/wDoVS3GFZ+fnpjL82K2MrgrfLvzT5GLL/t7qYvrUyxlmzmpGWNNjLTYzsei6UrcOHO991Os2bzv/ZqNSjK3DjP3moAqsys2aFYM2XqGT5eM09fmbrUPUs07eQdc/wDjtWLzPl8fxVUh/wBX1q7Iv+i27moep0Q1K8O7d/t1rR4ms3Dn5933qx93zPj+KrsLBVxmpO+I+NQrcUy8/efMfv1YbO3j76/eqpJGfLyd3+9QWV+F6ffqwq7eoqrGu3irSqTSbsdVNFiGP5sffrTsY/Mbkt8tZ8LbWy1aEefv/N/vVjJnrUol3/Wf987qfb4k3nHz1XVj6tV23k3cY+Ra5ZI9eiiZWEbYx96pY/u5NMj/AHjcirG0ScmsJHrU0NZu5q1b4Zud3+zUW0ts5qwrZb/d/irO53xQ/d5bbx/epit82Su//gVG75eTRCxVsVdzR6Ev3t/z/wDAabHJtk3ufvL81Mb73T+L71Rbvv8A/wAVVnPIZNb7Wcg76rsu3eT/AA1YkkDKjkfP/vVF5Z3ZPz/LVnPIY2V4B/hqJvuvn76rUrYXgj/gVNm+8+PubaUkSMbK8/xtTF+WPGP4amZfm53f7NQt8uzNSQMX5pM0NN5nX+9T9x3YB2f7VMXO18D+Kgge3y9S3+zQslMaT2pFmK1Virk6zbvu/wA62tH1ifTZkuYv+PiFlZG/2q5+3XdJjNaFu22TFdUNBSfun3n4Z+MB8WaG9x5v+lzWMbFW/wCeirXi/iLxNLH8EXt5ZG2XF6zNH/tbmrnPhrfXMcPmeY0Xysq/L/Cy1neLJjNocWl+ZsRXkZdzfxV6EKkkrH5licNBYiTXe54dqUgk1iWT+89bFnIFVAPvt96ucmheO8cE/Orfe3Vds7gxyc1zVE+Y+xyxpLU6Bc7s5/75q9CvncYb/vqsmG+Xa2Nu/wD3qlXUHjavOmrH1Gh1Oi3n2VnSRFlRl+bdRrmhiNftFufNiZv+BLWZDdfbI87dkv8AFtrQ0vXDG2yRPl+61YFxMqNjD/ufxVaWFGbeB97/AGq1ta01JN89sN6N/CrVk2ufLzs/8eqzupli3jRWcgfPWnCyXC7H3f7NVF+ZUP8AdqzDJ5bZDVR12Rq2c26PY5/3qoyRiOSWMnZub7tTQzdz9+odWjlVkl2f7zVunc8OuuSZSkZGjxj59tYk0hWTp8mfu1oXUx3eYD89ZtxHtuOH+8tM5KjKl4u5sZ/i+aqSxp5b4P8AHV24/edB8/8AFWVHJubALff5qkrnj4hl1bctJvA+X+HdWE1uY5nLn5MtXUwqGmQf7Vc9eMftEqfc2v8AdroifKV1dmY0fls7/wB7+FqzLhi1w5H8P3a3r75Vzj733mrn5ph5mTu+9/erRanlyJbplmhik/jX5WrKuG+bNaCyHofubaoyfvGy5qhXKTZXfn/vqrdvHuhQ/wB6q/LSYP3Kur8saAv87NVXJLCsVj35+7uqvNMWV0qwylrfB/vVnzSPHwfv1JlIfHJ83+9Ve+Zl6f8AfVS/ebeG/wB6o7yQyf8AxVaWOeRDC3mNz/dpnKycbflanW6/NgH7wo8vv9yqIHrJt5J/irQs83HIf7tZbfMuR81WbOQx3C/3G+9VAel+CZhcaXLbjc8sb7v+A1pyRyNM4Yfw/KtYnw/bbqD7P+WiMu3/AGq6i8jLNFI5XZt29aykdESLRc6hY+a4b/R327t1abML6N4N/wB1qZ4fszb6XdxA/JI2/wCatCx01I18whfm/iWuaR1rQxLq1dZoiAzv92malCbVf3g/exrurprez3See4b93935qx9esTdagnkn/WL826hK5lI8v1JnmupZDt+aui8K+EbiaF7yU7Iu26ttvBsGlwvd3J33Ea7lX/aqpceLJ7poraT5EZl+Wu2mvdOObuN1JRDcbAP4aZu8yN9/z7qp+ILp49S3o++oI7rdC5LUpGlOPulW4uDu2Y/irSs28y1cH5KypGLb8H71bGlsfJxn/gNY8xtY6nwzILiFLe4O+JvvK1UfEVr/AGfcPAA3yt8sjfxUzT7pLOTaA3+1trT1Bjr1q4AZXh/1Ss1VdEyRxnnFY34+81VbiPayb/nSrWrL9lZFdPnX71ZjSGSZf4Pl+6tFzMuRsJJNjhk3VuQ2p01UJk+eT+7WfoOnm6uN5+dI609WuhNIiJ/CKkgwrqSSHUni3/d27v8AarQt9NfULxDH8nzfxf3az7qN5L5Hkdn3dK6KxYafa/aH/iX5VaqTuBi+KGFvcfZA+9F+781Gg3j+ZKX+5n5qz9c33UyTj5t38NS6az+W5PyPUgP1aaOSb7v3m21peGW3XSAlfmXY1Y+ob2kyBs+aug0WFLONJnk+fb/dpXLN7xVax3Fvw/zLu27lrh2keG6ijLt96uyW8+0SP+8V3/irF1Cx3Xnn/wC1/d+7VxetibHezRjahcb3/utWFqU26bYH+dq1dUuk2oR/E3zVzV425Xf5d/3WavnLn6PWru1ivNI3Zd/zfM1UbiP94/8AB/vVNNhWzvbfTJvu87vmWtInjVGyvGu5nH8G3/vmqV0xWRAf7v3q0mkEcef71Y95JukR/l/vVZwyZNIu35yf92qrL5nIGyneX5jOT/31TlYdq0iYyM/y/mcuf++qz5Mbv4fvVoXDHd0/i+7WfMw8yu2Csc8iveNtjwTWfcY3IA/+9V64kO7P/oVZ7RiSTrXSc8gVQzfMaqN8y1YZQ28Z+eq7fNwKsxeoL7VKyhe9NXO7NEjL1P8AeqyRkvWnrGNu/wDjqLj56njj3LQA3/WSVLw38dMZR2P3afH93rQArdaj3H030N8rU1m/edaggc2JKase5s5qVWHTFPXZ3oHYNobo3zrTPMLSIKYvy85ojYNNk/3qdjRaGmrNIuQKqsrq3SrrLtjz83zVXbKtvzvpFjIWP+9V1WDcg7PlqlH8rbv46ljbtioAtsok6H/arb01gseP7v3d1Y9vGdzitXTYyyoM/wAX8VYyOiJY15j9jfI+6u5mrl4VCxufm37fmrs7iH7RbyoD/C21q4yH7z7Nuxf4qIsUkV7jKzcDZu/h3Vpw5jhT5/vNWTNnzsE/P/erWs/mjxnftrpMB1wpks+H/i/irKXCq8hFackm63cA/Jv/AIqz2Z/LfnZQZSMyRvvk/wB6mbju2mnyfM3XfTG+7wa1MQVqsSYVUwfn21XVg3FTt6n+7QWSWsm3Z838VP1KTzLp3H8S1DC38VW9U2eZvB/hqSzKZt3y/wDj1WI/u8VX+83FWI/7poeoF2PPl5q2vzWuT89VY4xtzVzzEW1fO6s7HTTRX2hm4NWI1Cwoai8sbU5+9Usy7WQE/wC9RY7Ik1vIW3jHyNRJ8se3+PdUNvI0asTVuRQ0aOB9fmqJI2iUVX9589W4VXoR/F96iS3VW/29tP525H/AqzkejSRLHCGbiryse5/3qqRsIdjj56sRsZG5+5WUj1KZbXDNzViP5mcZb5aqfebP36uxqduB/FWcj1aJY2vJsAT+Gry58tM/w/7NQww7egqblm5/vVxyPXpodH+8bAqZVdd4/u1Yt4Q0KF32fepjSIsb4P8AF81Qdi0GNGF2U2aQdKYuWk5P/Aqi525qyZMX3zUK5bfkf71SsvcH56Zu/d7gW37qoxepX3fu8k/d+Wn8bsZ/h/ioWMbcb2pm4bnI+erM2rjGUtJxuoZivH92n8tvGPn3f3qP74H+z/FQRYZwzcn7tVeVbePnq0y7pOn8P3qryRjqP71Kxm9AjjfdyW+7toWQ/Pn/AL6okYtsOdlReZu34/vVaVzBuwxm3c/99U/522ZNM2/vM/8AoNWLeF7pk8tGfdXRGm5bC5+4Rqd3+9/FW34dsX1TUrS2G3fNKsW5v9pqfD4ZuZtmA3zNtrqPDvgm9sfEVkYH+eOaOXa3+9XTGhLscFfHUaas5K52fxCkPw98TPoyD5LdVXdt+9XC+MNcGrSW8doGd2+bdXsPx+tYPG3ipL+I/PJaxq7Kvy7lWvOrH4fyWN9FIJ9/y7trLXYoXPhqlem5c7Z5PrUP+lOhHz/xbqzGyrJjdX0HY/CU6xa3Gq+XvRZWXc396s+++GNhH/rEXzWXdt20Soczud+GzijQVpHiKybelXo5t2yu11j4Wy/Y5bnTn3vGu542/u1wvlmGTBDI/wDtV51ahKPQ+twWY0cWvcevbqbFjcGHkv8AxVoRzBvnB2fN/DWD5xXp9/8Aiq3byHr/ALVefKLPdi0dHa6hKvfYlarQxzW6SJ/FXPxyIzdfkrTt7jy9gH3N1QehSaLDN5bchtlHmJJJw2yrG6O87/d/2qhkhMbJn/vqg9CLHw71bIP3W+9WndQi4s94/hP8VZ8LMvyf99VsafIWh2A1vFni45Nao5e4t9vyb/nqjJa7rd5f4FrY1JnVncbU2t81ZrKZGcH7jL81WePOpdWMS6ZY/n/j/u1j7na4cY/3dtdBeR/6K7/xq1ZU0LyNvG3738NXE8yu7mlo+ZrhSf8Aa/4FWFqkJ864H92t3RVeGTzf4PmWsvWLdPtzlPuN/tVvE+Zr6MyZJDHGiOf4fm3VhahDtkT+PdW7qDbl+7WZ5guFxj51b+KtonkyM+Ndqv5hqpeNuZ3FWZpPLZx/BuqjdMemfvVViBdpkZOavyQhYYj/AHd1UrWNpNnPz1u28IuP3ROypE3YqNHJt2FPn/iase6X95nDV0d4qbrgN8n91lrHm2SK4+b+HarVVjnkyK1UyRuny1RulKsgrQt4/mQ5+822m31n83D760MDPX5d4FTKqSffPz1DHGfMepWjeNs/3qdhXGR/dcGpo/lkQ/7VS28ZZcP9xqsNp77so/yMtMZ1HheY2epRXH+z/DXdxqb63lQj7rbl/wB2uE8Nx+Yrx/8APNK9I8KsjWuSf4du2s5I3iwXfHJbjZ95V3V0ckKW/Jf5KLy3S4kQJHs8tdtZ+tXTwt5RPyfxVyt3OmJoQtHIzoP4l+WuN1DUJLXUkKfJ81bUk23TUdZNjq+5a5nxNIVuN+5tjLVp2JkGuas95Zu5dd6/e+auSa4DXGUP3al+2COTLn73+1VK3URzeYT95vmq+ZmFiW+uhcXiE/I7VND80cuP73y1U1BS2pOX+VG+7Vi3by5MZ/4FSbbKWhYkjO53CbN38VaulqsNvs++7NuaqtvIZIcY/wCBNVizYxzIgbbuWszUtXEnl3GVLOn3vmrYs7iJoUlEjb1b5qz5Lc3jIQ/+xuq3br5NrKh+/VkPUxPE1q7XnnxlnSb/AMdasWGxM14j4/h+Zq6WxVLyaW3kjbZJ91v7rU/7HFpbOZAyPVLUykH2hNNsXgQ/vZOvzVz/AJjtN5mfn/3qL7Ui028f98tVRbjczk/8Cagg6CO1+2eU4Lfu6t6xeBlS2D/6tdrNt/iqpp94bW1uDhd+35d1V5s3zeYHZHb+GgDKaT98pf8Ah+9Vq1hjaR3Qt833qgvrc28eX/iHzVd0WMQtFLIW+78qtQBYW1TyUnk3OitTZNS/0jy0Oz+Hc1TyakjQukg/4EtYnPmc/wATfLUlm9pepbb7JH3vvf7tbEkfmNz9xtvzba5e1k2yO53fN/e/u11uhzR3nmwE/eX5N1KL1KFumdVyZN/3qzGjdpNpP3vvVaupvtTcDZ833aibZt4P8X8VeBE+wnO5U+zht/PZvlaq915argmrsi+XJl/nqncSeZMh/jZa1iccmVpJBtyP4ax5v3kyH+7WhfSHzsfe3VmMvzIcfxfereJzPUvQ/wCrc5+emeXt5p9irsyY/i/iq1Iu2Pefuf7NaRiZyRi30ZVuRv3f7VYUn+swf733q2tW+aTIO/8AvViSY3dP4v71dkTmkV5JP3j76iZR99A1PuJPmcY/3WqLzvvjP+7WtjlkitIw3P8A36GXcvSmsrt87CnRqW7NWhmNXEa4NMkYdj/FT5Pl70xvarJBWHercamNcn+L+GoIct1FTs3zYoAGX7+aI4128ijzArYI/wCBUcbUxQBC2N2aJI9zcfxU9V+Z80xV8yTozvUPUB8alt9DKF5H3922pY4yq4psmV4I+elcCvy3NSwqG6mmbj2FTW8e5uT96mOxoNH+56/P/wCg1Bt+bH8dX9qLHjH+9VGSMq3H/AqzuaES5WTmrca/vuv8VV2/eTf7dSwr8z5P3v71MC7a53PzWtYrHJJgv86rWVasyyZxWvpuVb/bz8zVjI6Ims3zRuMf7u2uMb5d6D/gS12a5VXL/crj9QUfaHK/c21lFhIyV/1mRW1H+7jyPuMu+sPd+8ya0o5Btxlvu11xOd6D5sSLKQNv8TVmeY7K+R/FWhJlo8Vnt/GPv1ZkUvvNzTdu7vUsn3sj+9ULfM1WQG09amZv/sqI1Ei8D/gNEihW5NADrP5uu2rerbPkfP3lqlbt5bIc1avv30aP/s1LdwM+PKtxT93YihfeiNdzcmpuXE04VRl4/u1Yt/8AUvl6rwq3UVYhU7X+WpO2mEalm5plxIJJP4ql8xt2ar3GfMziqudKVyaOM+WgP361bOMTNsyvzVmRqfLQ1oW+I5EOf96pOqnEfcQ7Yf8AbqKNdq4zWlDskZ0cfIy/KzVSmUq2FrOx6ENB6w90f56sR/vJED/8C+aobdvV/wDgVWLXG7/gX3qmR6NJFiNfm4/8eq3Cv7zfhqrx5ZnBNaEahlSuOR7NGLLCt/33u/vU+NizZA/3qrr8rYJqVWP/AACsT14osNJu3jf92meYZFyf4aazfLQu3a+d1SdFghYybxs/3WpzN8uNuz5vm20K21cH+7RtdlqiJIfNldn+0v3qiX5l4+epWxtTPz/L/FTFk2ryfvf3aDKxEsfl7y38P3mqvx6fPV2Ru4NV487sf980CehE33sg/PTN21X/ANqprj5pOlV1U7nB/iqrmI5pCquRTWUMzgfxUfe/4EKhkY0zKQ+6UK3+3VeNd284qXzAy7CW+b+Kmx/eT+4zbf8AeroprmehzTdixo+lyX03CfxfN8telaD4InvJkjFpJEir80m2tD4U+C21DWLSzQ77hladl/2Vr07T45Lia4lQbIo/levboU7K7PgczzOXtHSpPbc5HR9PeSxt7YRr+7uPmbbWxa+Va6pLJ/H/AA/7NW5PMvL5LLSLKS4urh9sUNuvzM22se6kl8HyW8usps+1TNF833lZfvV02PmLynLVmnq0ckeny38qbPJ+ba38VbWqXGmLG8Vtt837Esu7/ab+GuS8beMtPuF+zRz/ALpl+ba1eeeD4df8ZeJLu20xJJYoU3O277sa/wAVRB3NXTbjeR77pOrRWfg+WykkVN0yytWLcRx6s0uoRor2SrtavN/FWvXHgnVLTTr25W4iuIdysq/+O1t+HdcNx4fuPsxb7PJMqutadbHHOm0rmlrkN5cfZ4NO2ojK25f7y147460NLWT7WBs/vqv8LV71rHl6TqFvJEfkWLd96vJ/iAto1jLKZFleaX7u6s6sE4ndl2Ilhq8ZJ6dTydZBuy5+9ViG4O1wDvrHuJvLkdN7P81PhuN3B/4FXz9WKUj9bo4pVFdHUWdwJNmT8lbFrM/l5BrlLW6Krgf3v71b1myLC5c1yyPXpVbm1DIVbcg/4FWmt15kaIT92sS3mPloc1bWZJlz9x/71Z9bHsxfuli4UquU3bP726tjR7gMyM/8VYUdxt4B+StKzyuwp9//AGmrSJxY1XpaFvUo0aR+N6Mvz1gSW8kbOibv3ddOzGbeMN8y/NWFqW9ZPNz/ALLVutT5OUmYN1lpHQrvVh92s+ZQsP8At1qahMPMyay5mRrj5dvzf3mqlocdRj9Pk+bGfvVS1zHmIB99m+arVjCftkXH3v8Aaqvq0ZaZCT/FzurdO587W3OfvmLc/wDfNY8Mnl3CDP3W/irb1KPdyg3r/vVhKu1sk7NzferaJ5sgvIxIsxQL975mrMmYbUGa1GkELYKf99NVC4b5t4qzEsafD9ob/gX3q6a3hjhhly/3V+X+9WDo7BY9/wDGzferQ1C4MNv5affZWpWFJGfNIZpJXz8/+1VCRn+8T96rVuu6OUk7/m+WopFRWRj/AN80znkiurfu9z/J81SyXHnN0X5qiZd33/71V2Y7ejO/8NWQ1YZIxWRziiTLNipdvnR5/wC+qbNsZnA/4FVGTVh0LFV+c/7tPjvDuyT8n/oNVed1I3yyPkVb0GtTqPDt07agnz/Jur0vwz5treJj7nm145o90be8SQ/w1694Lvk1iSIYbfv+6v3q55G8UesWtvGsksrnen8KtXlmualJN4guEB+Te3zV7VdWot7Nz/AsX3WrwjUIfM1SWUbkRi33q47nbbS5pSXAja3D/ckbaq1m+MF+ZMP/ALNOuIRJbxSiVk+f/wAeqLWrg31rkfO/+1V3MTirrPmYFFnMfMTf/E1WJleZnz/FUK/u7jZje7UXJsWNSVvOSQH/AL6pturrJvc/8Cq1cYk60bgy5I30xFu3ZZo3Ab5/96pljfzsZ+eqkK7tmQqJWgse1kP8O2gDobWNY1wib/l/vVVhk3XnlO/8NEdwduD99v8A0GntCFk8yRG+Xo1WBFa2/wBhvHcltjf7VVPE032xopQPk3fPU2tTfaPnH8K/w1n2dwJpEtHb/Wf3qqJnJHP+Y2587n+ajaVbg/eqfVLGS3vnjPyOrcUsNqZpkSgi5oLMzR4z2qWztw3z/wCzQum/f8yRU+b5qlur6C3jcR7kT+9SuUPmwsL70WX/AIFVLdJ9oyNv+zVFroN0LP8A8Cot5HW4Qn+9RcmwXUjtNKCfn2/w1Xt2dbjH8Fad0sfmOXj2bvmqvCsdvNuI3/7tFh2LsezyWxu+b+9VixuntbrIH3W+8tV7eQybDsZHpskx3ZJ+7/49Wb0Kuby5k/ebPn20kmVXfj/x2rcMe5UI3bf7tMusLH87/dH3a8eKPqJNmZdf6Q2yoFU9/wDWrUrXCTNkHf8A3qhVv3n/AAGqsYSKV5GZJPnK1XZfl4/4DVjyzNJmlkhfzPkH/Aq1SsZEdn/rOQ2/7qrWnMqQ2bg/7W6q9jbv98nft/vVLeSeXImfubfu10xCRyWofvG53b6x5v4+a2L6bdJ/drKuMtzXRE4JuxS/1kj76hmb5fkqxN8yu/8AHVRW+X5hWpzDfMZe9ObK85ob5qbJ8q4G6rFYa3zNzTpI/wB4mD96pVj3d6ese1s5+erIsCx+v36Jsq2cVK0e5eTTJs7XP8FQIiVh85xT5F3RoR8lV1UbuR8lWPO+WgB3lhaIY9zb6FXc2X3f8Bq3HHtXgfxVBpYiVt3BFV5lHz5qxI25qhj+WbB/vUBYrsu1sin2ufM6NT7j5ZMg76dDvbkf3qsk0Wx5ewFt+7c3zVWm+9h/kqxuKx5xVe6ztzWFyyJW+bk1LC3y5J+9USt9zNWFj7iqKsXdPbzLj/2Vq27f5pE5X/arHtcrM5x96tOxYeZk/wB7bWcjeKNqGMyQ4+/urlfEEZ+2bydiba6WGTavH8Nc/wCJPvKfv/K33qyiwkjlJMs2P71aNux6vVHb++5/8erQXEflFz977q11rQ5pA2d2C9ReXtkuBn+GpWU7smoZF/ePs/u/NVmUihuDN/fqJm+bn56mkULvNQ4PrQZ3HRsezfPRyrOTTedvBpy+9WMbGx71q3i+ZY27iszad26ta4YtZof7tD1AyZPlqS3Xc3z1GrbmcZ+9T48dz8/+zWdjaJpRru6DZuqxGxVXGf4aijbbyRQzHc+3+KosdUR//LT5z/DRIo21DI3y7z99qfHnbmmdcNS2uFjTNWG/gFV5GH/A9tWIf3nWpkd0FYuyZhji4/houMsudn3qI28y3c5+7/eqxZ/6UvlHdWbdjuiilGvy/wC3V23jCtzUTW4h6/P83y1YjjG7J3VnKSPUoxZYVfl5/vVoRruXINUY1j/4BV6PY0acVxyZ71FND/lapYVNMVQ3SrlnGm7YRWNz0oxEkjDL/t/xLRwzPjbTmY+dKc/7tHG3Dj+L+Gi5tYb5f3wRv+WjcFXBDb/71P5/y1MXLK4/8eaqJkhkjDbjZVdvlbIq9JiRosf3arMqNv8A760GLViLd5bYzv3UxlTbjO/a1SZO3OKTbuVExQYyK/mK3APzL/eoZmjZwSr8UNHuk5Hzs1MaQLHk/wB6ncwkxJm3N8/9371VppB5m7+7Q0jyLvx/FVdpD1q07nPJkrMG/wB/dWnotr9s1C0iLrFulVfm/wBplWsdZFkbJP8Au1u+D8SeINKeQ/It3C3zf9dFruwyvUS7nDiJJUz698L+BY/B99d+ILednls7VYlVv7rfLXNXGoDSbG9SIb/tDb23V9F33gTRrH9nzxfrcjb9dh1NbYyb/ur8rKu2vEdWjsIfBcskgV71WXb/AMCr6TlSifkFablVcpdTzX4S/GK28A/HjQtUv3X7JbuyurfMu5l2/NXOftIfEqPxt4wuJbTb/Z/2hpYmWvNLrT3/AOFhXEDnfKs1afxE8OnS7NJV+438W6ue2tz2KdOFovqcveeIJZly8jO/3a9L+BfxEfwjfahclPNea38pfmrxSTLSf7y1veH2e3bKHZuoimehGnGehu/FDXp/EWtfaJS22P5UrY+EN9dzXE1oJGeJvvbv4a5/XPL+z7z9/b8u6tr4I6pBa+IpRcldjL95v4qu2pljqKhS0R6nqFneXUiSSbnijba0m6q/jD4c239g/aHkkSVlVlWuobXrJdJu7Z3XfI6srf7tZWseIn8QaP5Eb73Vef8AdrSVuU+Zine583+KNLfSdQdH/irJjauo+IkjyapiT5XVfmrlVb5ua8HELU/SMubVKKNWzmDMvH+9XSaTJ5nB/iX726uYtZPL2Yre0+Ty+TXmSR9Xh2zdt/3bYI+T+Gra7W5+/wDLWe0x3Zz/AA1oW8ySRojisz6CDvElhbcvT71XYZkVed29Wqqvy7/40/vVLHhrVzlt/wDerSIqsU46nQNMjR8n7y1malbmSN0J/wB2n2cnnWePM+df4Vpl5cJcR7/m3q21lroifG14KE7I5q4V7iNM/fX5Wasq8Vl2S42V0vlozPn5N3/oVUNQtUuLe4CFt6/dpnnVNrmDDdSfarcj5Pm/hrS1RQzSmQfxfLWL/q2iA/1u771atwxa1zIzOzL/ABVvE8Gtvc5/UmjWN+N/8VYTW/mM/Pybq1dQX99x/wB81mTZVs52fN81bRPLkyrdW7tdPk79q03yflcFNyVfb5pOX+dv9mrEdmJGcDdsWquZlK1j23CZ+6v96obhvOk+f+98tW5LiONUjA/3qrtNuXkfdb5qLgPtVEkMuR8/y/NWffKPO4O9P7tatqo3fxJUV55bTbBtouZSM1ox5ecfeqFvlV9lWtsbSOPm/wBmoo1CtTMpGfHMyzf7G75qLjKzPgfI33asTW4WTf8A7VSMqsr5/u/LWpi9TOXPmZ+arDR+296STCydfuttq5HdIzYw3zfK1D0AZa28nmZx95a9K+DrG38RJHOdiN/47XC2bfvET+PdXoXwvsXbxIhO7+6tc9RnXTPoPxNII/Dt7cP8jeV/erwJrr7dDLLGvzKzV7b48hN14Zu4Ij+9aFv4q8V021Eelyky7E/i3VxR2udsvhMyxvHmZ4nff833asTRlYUwN/zbfvVSXEcmR/e+9WrcSf6O5HzVqcpy98pt1Tj+Kq6sishI3u1aGpR/fz9z7y1kzSBdmX+61Ulcm5YupCtwhxsTbVjaev8AeqrfRv5ikP8A6xf4a2rFTNDtJXft+9trWxNx9jD8uT/wGrcK+dGkhG3/AGaSzjMk2XK7K01VFXcfkq7Bcbp6/wCkZn27KtahcJN8iBtu75W3VitqBk1TZmtCberJnan/AAL71ZjKkmdrp9/au75qwoVljvs5+6y7W/u10sbRLNhz/D83y/erC1CaReYwvy/w7aBSRu6xZw3kaXDnfKq/NtrnLi823GANibuam0/UGkm8tz8jLteq+pWrw32xz8jN8rVRjYe11I10iyFvKb71JdL5kb/J97/apsjbl/26LrKwp97/AHmqZFpXMySQxzPkfe+9V7TZhNI+7+9WauZJuv8Atbak02YfaLiM/f8AvVAWOr16z+0abb3kX39u3dWJaxu29H/iX71aun6k99Yy2j/3fkqlbq01wjn/AIEq1qIlsf3yuMsm7+Km32xZJdgXYy/LWh5Mdiyc/Oy/NWfNH8u//ZrKQ7HZWany3O9l/wBqsLVLp5t+fv1tyTeXY7D8+5vu7q5m8/eK4++jfxV50T6WTIo5CsbnHz7fmqX/AFi5H3fvVTt97LsyzVaXMcaH/gNFjnuM8vzJEB+41S+SZJMId9TWcJkuMb/kZfut/eqxDD++4K1VhD/s/lxoqViasxjjc10Vw32ePO+uV8QSfucO/wD8VW0TOTOXkb985J+9VS6k2tu/2asXS/vN/wB9P7q1Sm9CfkrpicU3cpTSFuM0ir2P8VPmhLLlT8lReZ9zNaxOZ6kvDNmjndzTJv3a4/vU+FS3JNWO4/afk/3qdJ/rMJR5ny5Io2/Mz4/3aCR+7avNHlmSNyfl3VFHId2asKzM3H39v3adySiy7WwHqb7y7SaZMpWSnr8rdPn/AL1ICxDH9z/Zq1JJ82T/AHaRY/MhT5/4vmqPcWZ8ItQahIvmK74qFoyy8j/gVTR/ecZ+9T5F2q+fn/u0CuZkyuuzfVuFdypk7Pm+bdRJHtZA4/4EtS7f3efm+9Q9SSx5ZbYc1UvF2tzVuSTdyGqvfZ8tOf8Ax2siyvHsbY2K0IYx8/H3vmrPj+9wa07dfuEmrehZYt/vYx/u1dtVMk39z5v4mqpHG/nOQd/y1bsWP2xC/wC9+WuaTOiJsW6v5bo4+f8AvVj+IoyseCP+BVuxx/vvLHyI395qz9Yt0aF+fu/NURfvGkkcFcf67o1XYWLTJ8/3du1qr3UZWZ8/xLUyq0K813LU4J6F1lHzoX+fd/47VdV3Tcv95fmoaT5s5qxHGWbg/wAX3q0sc8jEmwsmAfkqKRht/wB2rt9Htkf/AHqz2XdzSIDbt5oX5ec0Rt609f4x/eqyx7fKqH/arQkk8zS+E+fdWeylvlzV3d/oOD99aC1qZ/LSVYjUeZioVXbJVm3VN3J+81QbRReaN161GuJG6UTKfWiFfmwd33qVjpihZl3Kn+9Vq1hMi7DTmUsqD+Dd8tTW+d3Ib5ai56NOAyRS0md9WFYLHgH7396oo/3kn+9VhowrVlJnqU6ZbsV8zfGT95d1S2bGGTmn6Gu68RDu/wCA0N/Hn5NrVlJnbGBYuofmyKh+f/4qr1qwm4NM8krI4dvmrnkz06NPUIfmXH+Wq3Cp3Yx/F81QrGirhP738VWIWfsK527nu0qZYjj3cVYWMfcx/FTY9nXb89TL61J6EUIq+Zzt+eiRXVuv3v4aesm5c5+T7tMZjuQ5oLsCqNr4omyrcD+Kl8zc3Wk+91NWZyImmO13x89MZfMXeT96hs7X3vQzfL/sf3aDCSGMoXoWqKZvLjznf81O3GmtHu2f73zUGEipJJ83X733mqKbCsiff3VYkX5nAqNsMvH/AAJadjlkU29z/FVds/OTV26UM2aqyexWqWhxyZC0hVcA/Pu/hq9oN19l1a0uAm94ZlYf726sxcsz5/76q3Z3Xk3UTlv4q7qMlGVzknqrH6K+PLiW+8N6UbeVnsde02O8ZVb5fOVVWvF7z7YzOTEzxQyxq9dR8L/F0nxA+BNvb/K+p6HcN9nhX7yw/wCWqLUF/smzu7Y7ZftkO5mX+HdXvxqRlsfluMpOjXkmeL+PvCqeA/2iNMuS63FpdTR3Q2/Mrbv4a7D9rLwTcw/Z7myspLe0jh81127ayfiBHPqEllczJvuLNo5YW/3f4a739p74taf4q8JpEPL+2yWUcSrH/u1rvyjVSScXE+RbPw39q09LxH+Tb827+9V3wj4b1HxNrlpo2lxfaL28bbEv+1VfSZry3tfs+N8LV1Hwr8TT+C/iJoms7P8Aj1m81o/7y1vUcOh6FGrUvqyb4keA7zwXptrJeSLvklaB4/4o2WvOdPuJLe6zH9/+9Xp3xg8bHxx4m1OcD/R2uGnt4/7tec6XbhrrL/3q5TWrVlOlaZ2Gk+JJ9q+Y7Oi1e0/xZPpczhD8kldAvhmwkhtIo/uSJuZlrzzxoo0e4eNB935VrObaVzxKCU5WMTxZqz6tqUs7nf8AN96sqNqrtM80juW/iq3brubn+GvJqu+p+gYLSCXYu2ue1dHax/u6x7W1duR/49XQWduPLTn+L71efI+uw8Xa5pSRmSFJB/CvzULJt2cVNa/6t4yf91qFtx8/H8Vc57kFYsW8xWNUPz/N92pftG1XHzVFDGFbfmpd33zlfm+7VDqbWL2k5W62P9z73y1cvIUXeAPlas3TcwyeZ/BWncfdwH3v9771bLU+XxkfeMe6Xy4fMD/Ju+61Z8zfvnP95fmrYvsRq8T/AMXzVz91J5LOP733a0SueFW2Mm4x9qwEWtC6jk+zpn+JazdQj+0SRMm75vvVuyNu0eLPyP8A3a6IniVdTj76Fo2zvrHbLcD77f3q6DUP9I35H/Aqx7i1O3eh/irW55FRGZdeasmXH3f71afnCOFwj/eX71PkkEnBH8PzbqZIqeXhf4fmVaLmcTPkmP33/vfeWnyXAVXBG92qvMsnzlzTLpRtTefnaouaWLtnMG5H3/8Aaptxlt7g/Iu7/gLVXs2Mjct937tWLpnWRx/eWruZSRjySFpuB861LJMZF3v8j1Xm+a4fL/P/AHmo3eXv3pv/AL3zVotTmkPkmEnB+/8A7VV2kde9TbR1/gqtIpZetamIyRTJJvz/ABfNU0cnlyISP4v71V93YVLGrN8+KBrU2LWaNponP393zba9b+H8iWd4l2RsSRlVm3V5JpayM2cbE3fKzV63o8Yt9Lt8j+Gsah20z2DVpo7jS9n30kX/AFleReJLEaXb7APnZ/us1ejzXwbR7L/c21wHizbdKj52f3q5IrSx0yZyLKGmQkbX/u1cWZm80Ofn21BHHukdPv7fmVqr3DFZujfdroSuckmZ+pN+8R9/3fvbqzWX94xA3/N81Xb5WmZ0PzpUui6PPfSP8uxF/iq0rGZNHpvnbHJbZ/FWlp9rL5yJsZUrWvNPGm2cUko+9VSbWo4Y8Qff2/NupgXfJFqruAu+qTXRmuPnKsm75ttRSahJcR7CfnrMaby5sl23/wB5aUmVYuzSbb7fH8n93ctWLxn28u33az7pd0aOfn+X5mqaOQzQqJDvf+9XPcqwya8Mmx/v7fvUyRhdQ+Zhkf8AiWmsvkzOCP8Ax6q6yPb3Dpn7y0XFIr7vJkck/wDAquzf6Zbpg/OtV5rd7hd4Pzr/AHqerSQt8/8AD96tbkELTeXIpP8A6FVtWFxbuJN3zfdqLULURyIUH3qZbyFrf5/v7qT1NErGftKzOU+5/tVUsZEjvHJ++33a07pdvOPnk/hrPhj3XXEf3f4qgUi7YzG3vIm8zY+/5q6BlSGbz0/i+7WBJCkbea4/3VrXsbgXUeMb33f3v4a0uKxYuLrzofMIV9q7Wanwqi7PPHyt8tVGwsbnG/8A3abcSbYUBDfLWZJ0F1dGRc5+Rq5+8kMnyA/e/u1pSZkjwf4V+as/j7VlEry1dHuXY+zUeYmE+fd/49Vto5GXZ/s/xVNaxqsiAD7zfM1OvMNNgHZxWhNyHT/luHclXdfu7avW8br8+f8AgVVLG3+WUpHs3NtWtNVdYURvv/3Wrewyjq0xVUJO991cf4im/fICd7/3q6jVrhFkbzP4W/u1xupXBmkzn/d21cUZSMmZjuyaz5JtzYq3eTfKmR/vVnyY8zHzf7zV0RRwSYSSbtwNM8vufuUrfNzipWX5cD56sysMmUs2d33qlVR8gHyP/FTVX/vupWzH85oGRNluAfvGiTfGuMVLHj75WiRg3JP/AAKquZ2GQqFjy1WPLCrk/wAVVYWCt1/4DV2SMrDx/wABWmMz2U7urU9cqz5qWTC8ijcG3/7X3qALsMe63+/89V5mMcn9+n2+V2Yb+Kpr5d3z4+9/dqHoBDHMVb5xUq/vuQjbP9qqSzbm5FaFu275Mf7VAEUi/Nh/71Oj/gH+18y1YZR5m/8AgZaNo3fJ/Du+ZqHqaWK7K6tkfcqK4mMyoSd9W/M/d5IqpNjyXKVFwsQLHt5H96rkOV6f+hVnqp3Zx/vVctW+4crv2/NUyKNe1V5GznZVi3by5uVb73ytVfTf3jO/975vvVbZnabYR/s1zyOiJsKwmuEwP++qu3liZLGUn532/drKtY9rRMT95q6D71nKCjfMu0VktHc1ep5fqUe2Tf8AxtVTmSTr/DWxqlvuVzn52f8A75rKh+Vnz/E396u+DOKoOj+ZXz/u1e09QzfINu5P++qz5FPnf/E1Ys5DHIgz89dJwkWtRlZM42fLWTh9uMVu6spuFQn5/l+WsVs0ARKw6mnRtu5pkkY7mjjpmgssKoVUNaEOGt3L1St1Ei5z/FWnGoW3cVBvFGYqjdUscO2TOKNxb79TRt82C1B0RQSfNJwfvVYsVLSVX27pH/jq7YqZJEB/vVnJnbSp3Ldwu0ucUR5qW6jPTO+nx5jjTA37mqLnqU4oFhEa5I/8eqVcx1LJH9zIo8sN2/4DWUmenTiixpbGO6Qg1NdNumfI+833qNPj/wBIwR/wKrFxsjuP+Bfdrnk9bHfFENqv77f8z1oSbGZOfvVVVdzYQMn+zViNg0nX+Ks3qejThrcdt+XGP4v4qmjjHyDP3qZHiPfn+KrEeGVCKxasezTQ9WK8lPu0/du20itu4/8AHqFmLK6Y/wCBVkdkQkYLvyf92poV8yHJHzr91qrsoaT/AID8tSrjbg/Lu/irWLCQ9l+ZGxUO0/OSPvN/eokYRqhJb71PmkLTIR9xqsykMVTHyX/2fu1XZSrOasNlo8kN9771RbT85J/4FUmMhjKJuc7Plpsn7tUx/e/76pyqZF4H3vvVXkYrI/P3qcUc0mRc/O/+z8tRbS2853/dqVpDtc53/wCzVdpCseA/8fy1djkkyKZf3ec/8Bqvwvf7y1amYM2P7tUm+Zv9ursc0gZnk2JjZUKtt5x8+771P3fNk/calaQr89UnZmEketfBX4jHwPrSEuyWl0vlTf8AxVe4Wqx3WsXp3rLb3Cx/Z2/u18gWd1JC2U+fdXt/w1+IiR32lJcj/UvHu/2ttdFGtyy1Pls3wTqxVSmtUdt4y0czXj2zhopbdfmWvLvGnhG51Lw+9/AfmhlZZVavbb7UF8YaxquqY2faJvlX/Z209dNgW3u7STb+8i3Ku3+KvpKdpRTXU+JcpQdmtTwXQ/BZm8Noio321fm+7VG68HyWul+ZGkn2veys1fTem/CuSTxVFbiVYoptM+2fvF+98u6uUa1gt/DcskiLvZ23L/erSyI9s+h8u+ItNudD1pIpUbe21m/4FWr4b8LyTTO+diK275q2Pidi41y0dNyOyL8rL/drV8I3j2NrKH+SVl/iWoasaOpJrVjZpptLsZbiUM6R/KrV5D4k1Z9Sunky3zfxNXq3jrxBbyaO9uHXerfNt/irxSaQzSZrz6zR6OXUW5XYxfu8GtbT4/MbJP8A31VS12qufv7v9mtjS40ZuR8i15dRn3eFgzQtYT5nX+GtyxUKv3P4qqWcO5k/+KrXt4dq7E/vVxSPtqFOyJY1+ZB8tWWhT58r8jfep0Mce7FPmZ24/wBr+GpWp6Ci0Qqqq2CN+6nxxp5M3Hz7flqJWK9R/vNTof8Aj4c4+9SFJFjTdjcb/wDdq3JcBWy6fPtrKt5PJkwX/wCBVauMW7I4G9P9qrifN4+NncsatGkkPmon3v8Ax2sK6j86NDj51/iro5mRl8v5vmWsGT5ZHQhkfd92uuJ8xWehSurEw2/mA/Pvq80LzabE+FT+H5qdNj7Hsf77NUskYXR9n+0vzVqtDxqhx80g3OB8+1qxdQk+b/dWt2+ZIZMIP95mrl9SkHmPj5/7q07nnTVyJb4ybDinfaPOt3T/ANBrPjYqz5DO9TLNtXeQybvu7qRjFDlZZuD/AHqm2xSMjnb975qzGk2tvR1/4FVhpDGsRJ/hoNDTs7NPtD4k/wB1qfdWrrcb6z9PuCt0gc/J/C1at1NthR3+f5vmp3MZI5+8sTDM4c/e+6y1C1r8r/vN6Y3VoXknmMhP8TfeaqUin5MitYnJJDI4Rt676ibYrI//AH0tWI/481FNbm4hzs+etzCRRVkVn4/76rWt8NY7kdd6tWO0brwR/wABqzbs68IW/wB2glam5pLM10gK/wDAa9bhXydH2IGd41WvLPDNr9q1JN52Orbvmr0WSR5IX+f5GO1lVq55HbTO702Q6hZ28ZOx1b5q5/xpZpazJAS29l3rXQeDZFbT5UH31rP+ITedfIwG92RV3f3axtqdB51b3xW6dCnyfd+atKSzeZkkxvVl/vVSj015LjkfOzbdteh6Xosa6XFczvs2t91a6Io55HKWvg83ivJOmxNv8VWI7q0023dIkXev3drferY8UawPJdID91fvV5ZcNI0zv/GzUN2DlNPxNrkl4qAvv21lK26OIu/3l+7uqG8bcuD/ABU1piuwP/31WfMWo2NKGZ45kLfxLUV4vlzRSH+L+KmQ5Zs531bmjF1bocfPu+Ws27lFuxxJGnmU6GEbUA+Ta33Wqlb3Dw9R91q0FXzoc5WspMqxVvvluN4LfN/DUM2Wjc47VLNvks5Sfvr/AA7qpW90VkQSNu/vU1qQ1cfHsX5z/F/tUX29lcj76/3aOPnw+z5ty0SSedb4zsdvvVqZjppPtlqkZ++tNj/1Lh/v/wC1Rpd0jXDxEq7sv8VWLizEbOE/i/vVZa0M+6wsL/efb/DVizt4929j8/8Adqusm2ZBn52+6rU5mkhmSQH+GoIG3zDdk/xN8tWPD8nk3jnH3k+Zqo3XzSZ/vLtq7odv5zcfIm75malcC9cWoabA+5RdWv7nLlk2/wB6t2SxjWxwhXzV+bd/s1heZJcQtE+75v4qqO5D1LDLuhwPuU+OHzG3oPn3UKpVUxuetC3t93mkj7zfe3V5rVj3JIhtVkjkfn5f4qiaTzpnA+f/AHqu28Z6p8n96oLxQqy7Pv01oTYsW+9bVP4Pm+7U+oXBZnP91fmqK3kKrteP5/4qimy2/j71auSQzE1KQ/Pgrv8A4mrmr5dqvjb/ALTVq6kx+f71YVxIG3oTv3L96tomFRnP3ExZsn+9ULMG6n+L5qsNHumcGm+SPM4rpTscMhkKhecs9HLN/ttVto0VeaZHHtbOKZNgjXa3B31MymbqN/8AtNTo5I45EPl76lkmEcLgfxUrCKrR7V4P/fVMmt3bZx96ntebWQ/f+Wpftm6PB/8AQaa1IK/2GSRulaC2rtb/AMX+1VdbjdJgNsT/ANBq6txtX/7KquBSkj/doNlVFUNJg1bm+Zc5+dfutVHa7N/7NRck0YV3KiH79WpFEkOMfdWs+1ZFjy5q9DcJ9xzUyKM9oSrP/s1at7j5XFNmx5m8bm3URxjdkf8Aj1SWXt25eQ33f4adJs2pnb/3zT4WLbB8uykaRFj6r8zfLU3LK80Lwrn76NUXlhlcb1q7JhoelVY23dRs2/w/3qm42rGSy/vnwav2bDbz/DUEijzs/wC1U8MgjWpEbGkqF83A+f8AhqfaFmyT/F/DUOk/6mXJ/i+838NWdoVsofm71jI6ol+zXbDkBfl+7uro9L8uS38s/O6r92uXtZt29D/wFlrd0W48y4dA3zt/DurNas2OV8RWphuLgR/xfMtcy2WbB9K77xVahpt4f/gVcJdf65kI+9XbTZx1EMuFO3I+/wD3qXcFZHP8X3qlZd0NM8vbsx87/wAVdMWcEi3Iwa3T51+Zv4qxLiM+c+K1dyNHs+X5fvVStVS4Z0cfP/DWhBnyKfnBpi5bvVi4t9v3qiX71S9C1qPjyrda2LVt0eP/AB6smNSzc1oWrFVfn7y1jI6IlWRtzc/3qlhXzG6/8CpZF3Nz/wB9VPZqF67nelc7acQWPc1aFnGVk2VUjX5t9W7Vvm3gNWUmenSikXpFLLgrsf8AvM1Sqwj7fw0RyDy0yGd/9qnTfvN4H3+/NZnp04jf+WaZH/AadHGW34+5Qq+ZDsI+dvu0KvzYG2s5M9CnEvWalZEUH56lmV/tTn+7/epljDuuEzViaTzJnDlvvVlJnoU4kS72kyF/3mqxH8y7DTPM2/7lTbg3B/76qLnp04olXG1CafGxXqfkqHny0Gf97/aqaTCr/t/7tZvU9GCsS+ZtXNSq3mR5Hyf8BqJc+X/wKpVw3yf7XzVNjpGtny32j7zf6yhodsfJ/wCBU6SEt85emtJu5JaiwrkrY8vA/wC+aZtK85o3Fmzhfu/eoVX25+/VGch5/fRomdnzVVmztfn+L5vmqXzP/Hah4kVyTTsc8hqsdvG7Z/tGoWUfOCf4vvU9cs2B9xvvUxseY4z/ABfe21djnkV5M/Om9vmpu0rI4I/76qVW2q/+1TGbc2QK0OeRXk+ZnI+f/aqvM22Rz/31VhtjbzmqsimTkD/eoOeRC0ZbeM/ItC7/AJB833qkZTI3P31oVi0iE/wtUSMRPtG1cD+996r2n3xtZPMik+dW3VmbvmfA+TdTo5O/y0LR3MZq57t4J+ICQ27h5G+0bf71ey6lrVv4o8SW8ul/IjWqtt27fm2/NXxvY6o9vceYrt83y/LXrvw58ef2fqUUvmfw7WZq9aji3G0X0PkcflSm3Up7s+9v7Bt9a1D4dP8A6rztKmiZl/i/2a+adY0sW8OoRyf6qOVtv/fVdXp/xq3ab4c8uXyrvTdypJ/stXFX3iL7RcaxFL9+Z22/NXrRxEZK6PkqmGqUviR5Z8QNNiXxVpUrostvMvzN/wCy1n+JI4LOaX7P8iMvLbqi8das9xpOnn7ktvMyqv8As155rXiSWSFw8rO7f3qUq6Kp0ZSehleJr6RrqWLZ8m75W/vVzKr6it5pP7ShcOW3rWf9lPmOMN/wKvKqTPrcJQ5d0OtYd1b2nwvtyRvqpp9r+85rds4XVvnGz5q4JM+1wFBuWpes493OK1Y1G18r89UrWEdz/F/FWlDsZd+P+BNXM9T7ClCysP8A7hjDdPmZqfCrqr+ZUrSFv++ai5bf/wCPUjocbFdm8yTOPnojkP2hP4/9qnTZkVHQbNtV7djIz5++v96g55D7hSsmSi/LT5pnkt9g+f5arzM8jdd9Sw/eiz/wKtYs+czAt2chmtVQ7t8bc1a1izCxxXlv/EvzbmqvJIln/wACqrNqhkje3k+RF+6y12xPksTohl5cfaI02ffx96nzXRks/Lz/AA1kw3h8x4n3fd+VmqxJNthwf7392qseJIwr6QyNKj7fu/JXJXlwfOwp+euyurcNzn/Z3Vx+sKi3DgH/AIFtoscUikrfu3J/76qVo90Ocb/7tNk+Xv8A8Cqx5m6x2A/MrfNVGRkyKI94P975qfcN8qA/3aJm+bnbRN93k7/9qgofbsY5oshdldBMv2i3fHzpt+Wuf8ktJjPz7flro2YNZ4z2/hqDGTMlrcMqZ3fe+Woptnp92rG0/Z5W/jVvvNVFvvcj/vqric8kC7lbBG/d91mpqyO3amfvPMwKY2+P5Qf4q6InPJFuSFJOT99mqKSHy25P3dtQRzOy/wC796p/nk+Rx8+7+7VBY6rwXCk11KXC/KrV2c1xus8D+981cf4Xh+zwvI8f+6zGuja4DKkZ+d2+7trGSOmGh3Xg2Q/Z5Sg+RvvUeJrdNQmQeZ88dHhXfa26EOv+18u3dUWvTCPWk37fu1i9GdC1OU+0C3mcAfdPy1ebxJK1vFG/975lrnNWuvMvpf4Pm/vVFNIm5HBbev8AtVdzOx0WqbLiNCh+Rl/hrkr63K71I2fNXQWLPcRuf7v3ayrzfJI5fd96pbuXYxFh+0dS3+9tqK6UKuz7+2tWP93buVDfdZazJszKgH3/AOJqkLE1n975zsdvu1aj3yRuEC7/AO9VJflk6Nv/AL1XYd6ydfvUrDC6wsbyf3fvNVjS5jNG+/8AhX5apXHzeaP7392mWchVsO++s3qBreWrfPmsmT/R1c53vuq9DIWuHHzIjL/eqHUrdPOfy5P4fmoWhD1H27JJGiOFd/8AdqKONfOlQ/3vutVK1Z425LVfmws3mg/6xdzVqZ3KTQvDfJ5b1q+YZl34b7vzM1Z90x8xCgqazvPMZwR8/wB2lcLjJmjbYZBv/usv8NS3UZ8neE3/AC7d1U75RHJnPybvlWri71tXQH+KouIz2jLcY/hrQs7iOx2BAru3zMzNVVrpGtfnFMjkj8xDGG/4FTA6VdQkVkkP3WX5qr6hD5M0To/7qRN25ayvtXmQoCfk/h3Vds7g3UKxu7On8LUrkPQ0bWYXDJ/tbvvVfjm8mGUEL8ysv+7VLS/48DfVyZXXoNjsy7lrlbufQSJLWZPs6bx95tqqpqJbfdcI4Tft+ai3hZmRifkUfdouF/05Dv8A92pJkW93l3CZRnRh81Ub5t3B+5uqxGvls7/3f7tYWpSeXG7nd977u6qsYSbMTWrj/SHWuca6RZHf8q09akEi7xu31iNIVmyH+9/erqijnkxsjfNyf4vm3UyP72f9qrflm4jc4+f+LbUG11Vwf71a3MHqKsYkkcr/AA1NNJ5PIT/ep0Me1Xc7en3aikYN/wAC+8tXckijkTcmfk2/3qlupEXgfxUSQhY+n3aqXUhmbIG/+9RcmSBWj29P96mqx8zA+SmR/KrnFPhYbnFMzLEbHdnb/wB9Vb3O3NQrGW2cr/vUTMI5nQf99VID9o+fb/3y1UZFKtj/AGv71Xl/eNnP+98tV9u665/8ep3AZJhV6Nv/AL1WFuEZXB3bW+7Ve4w0nBp9vMrLimKxLcSfLuA/4FT7eQxrkFfvUNGZo3OPu/eqKNjHvTCu+2sjQ17dvtCpx89NvFKt/D8rUafIfJyRv2tVi8/gz99v/HaVyyGNfX+L+81Nuo0jX5DTlUNHvH97bU0lu/l4H8NSU9TJmUdcLsqJWbb0+8tS3khbeD8nPzVXh+bkn/gTUBE6bRY1mt5R/s/dqVo3+bA+TbT9BkCwyoSu/b96pZlKtsP935qwl8R0RGWOfMfFamjt5Nw5AV9rL9771ZNq3kyOP738VaGn3SLdb9v/AAJaiJsdDrFqJtJcJEr/ADfM1eUX0ZjusEV7NDD51vsC+a6r8y15p4w01LW+eRPuMfm3V2UznqGJt3Q5B3/LRCwb5CPur/eqJW29HbfT42PmbML/AL1dK0PPkMX5pPuf722qTZhmx/Huq60m2RD9yql9HtbOz/erUzsPmYTLvx91fmqkyleo2VetZBt+5/F81QXUPO//AGqmRotBsPzLydlXo2O1wPn+X+GqkMZZuv8Au7qsWuW/23rKR0xQxVfpVu3UrJgj/eqvGoaTJ/vVdtY/3kpO7/dqHoejSix6t+8cj7m75qtWrHqRsT/aqBf4+KtR4a32OP8Adas5HqU0W7XfIu8j7v8AEtQ+YGmzj/vqrccfl6fwd+5vmXdVdVHXNYPQ9Cmi3CxkXZj73+zTo8LRp6luCdv+1uqbbtZ9w+61ZSPTposWMfmTZzTpFKtz/DTbVTufNOXe2/NZPU76cQXG779PWY7XA+fdTI23LnGzd91aeqluc1Nz0IaEsLfu0/2qezedz/GtMVfm5/76p6tub/b/AN2mdkWWPM3R7B/wKn7tv+xuqHd+73EU3mSTrSsa3LTMf4z92ouFj+Q73b+9RxIz4LPUsf7vg/8AAfmpDH+WFXqqf7NMZTtxmiRXXr/e+9QuZI+fufxNTsJq4Rr8yD5fvfNUTLtXOPnp6+WzZ+b5fvMv8VMZTtz83zfNTOeSImby5FGdn+1TJI/+WhK/L/tU9v4x991qFmPl75B/vNVnNIrsu7Zn59y0MwVcn73+1T5F2rndTJJD0I+SgxkN2ny8Hb97+GqjN8rgGrDZ6bNnzfe3VBJnbgf3t1Wc0kQq23/Wf99K1DSK3fZ81G5PT591Q7hGqHH3vvfLU2MAb+Mn5/8AgVNjXualVt285+Td/FTGXcu7/wAepCauPhkO7r/u1q2uoSQ8g/erH8t1brVu3Y7sqnz/AO1SuJwudhpviy5jaIk79rV2F144kuNQSXeuxk+da8vjXbI+/wD4FVtZt1vkV0U6soqy2ODFZZHFtPqi14215NQhfy/k+evOmZ5JHJLferpL6zkmk53fM33qjt9FkXkp91q29szCnksqexn2Mb7sfx7q249L+1L5iRq8u37y06PTQs2SFrY02N4ZkI+dGaolUPYpZe10M+GxPyZT59tacMLq2Sfu1sXGmib9+gb5fvbai+z+SvX7tc8mfR4agoIZDGWbJH61d2mNeq/7K1Atueo/75pF39xuf+HbWR7ESbzD0JWn8rH/AA/dqH54+NrfN975aftZuCP4aByZDHhl8v5k3VG2VXOW/wBr5akVgrJmm3CxrNnP3m+7Qcc5WKlxJtXeh/ipkc3mLlx93+KorqQNvqp8jK/z1pE+dxnvS1NlpjdW+CfutVTVIz5aSf7O1qLOQwsm754m+9T2k8zzY8b0/iWSuuLPlcWjMVmkuonz8/8AFurSulKqhqlCu68Qf99f7Nat58ysS++tzwpIyrrNq0RD/ebc22uP1yPy7hyn3Grtb6NJI14Z9v8ADXJaxC81x8/8XytQckkYEzbuTToZjHC+z+98zMtVLjesjg/3mqxa3XnK6Efw/wB771UYkVwu7YX+5/eWq7MVVwKtXGF4P96omVGX/e/vUrE3CSZ/3R+/8vy/NXS6fIk1nj7+2uXmwrRHH95a6Hw/NtV4yP8Ae/3qT0M3qMkx5j5H/AazJm2zOPuJ81bt5CVb92m/5qwtQjaRnOe1QZSImm8uTAf6LUMmWbNHEjZ+bf8A3qfG37zJP8NdETKQy3/1mSfkatNV27Bj593y0xbULsYCrENvJMzxxbnf+H/arUg3rFiunu4Rfl/2q6jQ9H/tBYrh/kTd91qr+H/D4j0d1vDvfd92tqPVkh0u4NuNkUfyqzVMjeLL1rqAjuvKjO/a/wB1ad46jktbi3uN+zzkrz3S9cP9qPul2JI/zNXqHi64TVvCNlNhUlt0aLdt/hrnlvc6Is8kuMzXznP8XzbquQ3AmV8R/d+7WNNcPDccn5G+62371aen4a4yg+995WWgLnT2McjaT5qfI+35lrPmhNxvJVk3fxbq07GQw2sqbvkZ/u1XtWE1w6Y+T+KoGY91H5fyAbPl+asTzGZpQP4a6C4Xy9QlR13purF1Cz8m8fA+Rv4qAC3bv/e+9VqNXaT73yVVjhPyfeq0uV6J86/xUrlj7pd0PHybv9qszT2eRdhC71b7ua05I90eXRv9qse6YW915jDYn8NRYiRqyKYZkkO37v8AE1RTM6yeYnz/AOzVziSHf/7NVPyzMrgj733WpmQNhmc4Xft/h+9T9yTL88f3VquzPHNn5fu06G6LSZI+7VXIJmV2VMf3ah/1cyECry7JlSTP+98tRSQ/6Rn+D+GmBDJD9oVxJ8n8W5qfIwjhTB+fdRcMjN8/z/3ttQ30waHALfLWdgIrqNFWUZV321Tkb93gH/x2p4/LZXz8j/7RqkzbfNQr93+KlIdjasYQ1mmUZ/lp9vm32GPds+7TNNm8yzxv/i+7UschjuMYXZ/vVm3YLHXafCNqbNu/Z81Q3FqJNm9/4m+WrdisjQ5B+dflTdT47V/LiPmb0Zf7v3Wrkue9YNvy7qoyN/pWc/71a0zJGqAFnlb5tv8AerHkmEl8+d3yr/drRamMmSzTfY28zPz/AMXzVz+uXAa3c/N97+GtjUMtDmdFT+7XKeILwLbuGDJ8v8TV1xijnkzl766eaTYTvqk022RyKJN/mY/vLTNryScVtY5pGnYzSQt9/en8VWLi3jk/eRj5G/8AHaqSbFh2A/P/ABNV7SZkjk2yf6pvl20noQZ7KW7U63jG5y//AAGtC+0t45Mp9xv4lqrI23hP/QaVxXIZmP3DtT/gP3qrx2/mR801pD5jMyfepkbPuY5/ipxEC2o/gO9P4lp6whVyP/HqduHmISfu/wC1T2kHb/vmnch6hCxjjyh+f+7TGz53X/ep8Mgbfx/F/FVmT95yQv8Au0XFYjXMMn3vvL8tNul2s+D9771TSKZFRyPnqG8VI1x97dVDKjY8vP8AHRC3l/7+6hszR/xVXjz0H96puBsQybt/8e77zVUuF3b8f3qt2/yw5zR5e5sArRc0sWLFdy4JZ93+1Vi6j+V8/I9V7VlWTY7/AMNSw46/Ns/irMLDbOYr97d975V/hq9Iz9c7E21nRrtbJH3vurVu4jO3p89AypcW7+S7Db8r1mQs/mdPu1sL++V0Kf3vlrKWRFXYQvzN96qsVY6jw3v3ZKfPt3fNUuoZ8zP+1VXRZB9oTL/Jt+9Wlq0Y/emP+796ueS1ubLQiWMqqEhtjJu+Varw3BW6R0Gx42+81Xdx+yxY/u/NWVcZWZM7ndqzLPSPDN59sh2D/Wsrbv4azPFmi/bI5Y9i7/4PmqLwndJHNEDu+auo8TW5t2SVAr7k+X5a6qbMpHiV5p8lncOKJo0jbA+f+981dbrlnFcSPIRvlauZuoSseSjV1JpnHJFK6jEfP3EqK8j3W6Sf7VSyN5ivhPvfeqqrBlcE/wAX8Va3MrFTd5fy5qxG3nQ7Cfn/AN2q8mPnP36kt2PQ/wANItai26lpsf8AoVW4f3c2CarsoVs5+epI/mbkfP8ASsZHbTQq/LI/FacKiRtpH8P3d1VFUbqvRsN3A+dayPZpRQzy9rYrQt7cyQp/e3VSWPdvJOx/4q1bFjtRB/wJt1S9T0IxLcyhbdIgn+981Udu1ui1bVtzPgb/APgVV/LWSR/9n7tYyO6mh8OVk4K1Kud2Cfnpkcm5un/fNP5LZP8AD/FWMkd9Mu27bVlfK79u1VqJW+5k0+GMLbuxH3v4mqGNR1O3/erFqx3UyZW+XO+poW+Z+fvf3qrK25nP8f8ACtSr9aR3RRY3Fmc/fqZc7c7Kh8wKuxx/vVNHnoTQdK0HyMexXZ/49ScyNkGjcV+fKu9EfzNyP++aDS4+PbHJsz/wGpYVO7H3KjXEcnzn+L+Kp9xaTG3f8v3qC7hudWcD7/8AE1EaiRcGiRvm6tsqWRgrJj7lajImUdAP96om+aRz9/bTmYM3Apv/ACz3j+KoMZIZIu5nxt+7VeRj0Hz/ADVL+7ZX52PVdm8uF3BoOSSGszrvP3/m+61QM23lvnelZt0jnH8NNkX5kB/i/iWtLHNIikbcqc/e/iaqd11q5IwVX/8AHahZQ3J/u0jnkRfOvU/eqHlWxn56l3buf4KVsbsEf7W6rMSFVG7mpl9zvqHd6/8AAamX72f9n+7QVYVoyvP33/u1JH93gUyObv8ALvq3Cu5UA/vfdrNqxrFD41Pl8n/gNXY/l2Aj7v3vmqlD97+5V2FfLZDii5304luO1E0mcbP7zVKtqn8Jp9qyd6sRxjdk7fvU7s9KEUyH7OisnCv/AL1WIcQ8j+992l27mQP9+nRsOgTZ833qLs61FI0LObyV6t838NS3EIZcgf7zVSk3q2asW9182c/71QaJJDGVWXg7/wC9TWjEjdf92rV5DH5e9PndW+aqyqGbgb/7tWaFy1s5Lxfkk3utPurH7Or7g3yr/DUNvdSWu8AsjstPmvHkbOd/+7SasRIypFdeMNsamXXzLgfO6/3atyXg6AtR5iNyBs3L8zVJw1GzBmUr+8yr1XX5lyavXypuwgZP96meWFhYk7/l/wC+auJ4dfVlRpnhZM7fm+781aEamS38xPv/AMdZV026Pjam2tC1k3QoM7N3+1XVB2Pm8WveKl80kcySRhtm75q1o5DJCmf4qgmhS6s8o+/a33qnsfms03ffWt7ngSIL6Exs7Y/hrk9aULsCH+LczNXUapIftHyn5GT5vlrmtSXzo3wV+Vvm3LRc4pHH3UZ3OX/vfeplu22b+/8A7VXbj7uCn3mb71U9w3bP9qrTuchPfLuZ8fP/ALVRRr98n+KrUjecuc/6vavzVSuJHWbG/wDipiuMmXayct95q1tFmSGby2/i+81ZM2WjQgfxVY01vLut5H/AqmQWOs1aMLHvw2zb96uauI/3e8H/AIFXQ3Vx9qt0G/7v3t1Y6xiRn+6/zN96lYwkYqx7pnCf71aWn2JZt7p/vUWMKNcfxf7VdBZ2qfeI3/3V3feraJlILXQ3aHzZNyJ/DV6OGKz+d9sSf3ai1DUI7WF0MjI/3flb7tYP264uGRvMZ/8AZVa1M7nYTawskbxRSfxfMtE1wbXR5d//AC0rHs4ZI498n35Pvf3q09auh/ZcSY2bW+9/s1nJmsWc5Zx+dcXEkg37fmFekWN4994Pu4Bu2N821m+7XmmnsVmlQMvzK38NdtoN08ek3aY+Vl+Zm/u1hJm8TjLhtuzH96tPQW3NLg/d+7uqpqGZmlIOx/7tGjzSQ3CO/wB/+8tK5R1bXAW4QP8AcarFxbmzkd3/ALtVLiQtb+YD93/ZrTvLiS6023lG7+63+1U3LMdo3urd5xtd1b5t1Ubxo5I4pJD/AN9VpxyC3ZwHbe33flqK+hMlq7/3W/u01qK5jsu1tn/s1Sqzq3ziomjdmSchv9lqlXPnJ/s/99UpIu5bmkPkoNzfN96sS4XzGcfx/wC1W7JGJrdPkb5m+9trHkXy5PmTei1N9RSQ/T7h1hwQv+81WZm3NnP/AAGqdmqbnojm3TYH3N3zNSbuYlWRSrOcNUtrhZHJPyMPu0XSnzs+b8m37u2orNvLmzhXf+7SJsaVrIfMw5/3VrQurF1hTDqm5f8Ax2s9l/0jIPz7Pu1raTMkkOyQ70/h3VomFjBaPy5PnX/vqqszHa8e/wCf+81bd9aiS4lk/wB7vWZeKGj3jbTkIqQyBpME/PTJl3bx9+oNwWTchbfu+81aTKP9Yn8S/Nt/vVnJFljTVMkb5+RF+7UrfM28j733lo0tj9oQkMn97bU0yt85+b71ZSRolc6WG8SOxdAfnZvmZa1Y2XyYgQzo33WZfu1lQwlvKPlLs/i3LW2qnakReuJO57kijqV4Y5Irf/x6sqGZ1m8xxv8Am+VWWtO6zJcOhdXdf7tUWt425L/Pu+bd/FW0ThnqZutXXmTbE/u7lVjXH65eJM0UZFdFq0n35DH8+1mVv7tcPqUz3E3T+L71d8HdWOaTKtwu5v7m7/ap0K/vN2F/utSNiSTkf981PIwjhRNn8O6tDMFUqznG/d/eWpbVj1x95v4arrGWXgM/zVdtYSVwU2fNWbdyDYs9U+zw/Z5EZ0b7zVlalZpH+8iPybqrzXG1uTvpkd5uXA+/UklKRhIuR8j7qfHn0+9U1wombeg+df7tSRwhY3JP3fvVVwK8mOmd70bVkX5/4f7tPmj2x5P96hZCq5O2i47BDH5cmSW/2qtzQnyc4+T/AGqhjWORUcfw/wB1asTKrL5h+fb935aZFivC3mbt4/76qaRovJwR8+371PhjLSOB/wABakZRIr7x/DQIzWjLK5ApkcY7D+KrEK/Lh93+8tS3GbWPZs30rgFv8rbP++mq3Na/Z5EOxX8z/aqpb72VOG37vvba1riOS4jQiP8A1f3vl/ipmpX8swybnT/x2nNNtbbj/wAeqS4+b752Ov3qhb/Xcln3UAWI2P3xt+ZP96rsihl2ON+5aqWKjy3Qn59rbfl/hq3tH2fJ3Jt+61Z3NLGVu/fP8n/j1ZUi/vnB+T5/u1pXzeXNh6r6hGdySAt/tNVp3EaGlzJHcJk/JurdmV2h3H+JflrmtNZO+7/gNdQrFrXgfP8A3aGrllSPMm9Cdjs38NV7xnaTOf4flarM0m26QB/4vvKvytTLqNJJHOPvfxVjyso1dHuC00Wx/uqv8P8A31Xpd1C2paWkqbvNVd3+9XkmlyFY8g/Ov8X92vUPDN19qt0TK/N8taQViXqcJqkMlrdPlG2M+5fMas+4sUuLeZANjt/tferrfGVmdu9Nvyt8+6uYhzu3iRk/vVvc5ZI4y8sZLNn3n5/ut8tUGUtIg/2q7LWo5LyTzCN1czfQo0jgLv3fxLWtzEzZsq2M7KhX739+r11D8uc/+PVUhj8z7/8A31Q3c2ii3Yx+c3B+f+GrvkhZM4Z6pQt8yY/hrX8vcvmZ+espM9OjBFVlLMhQVdt/7+Pn/wBmq7Z3df8Avmr0bOq+Zs3f3ttc9z2KaBcsrj7+7726rq/u4c1UhkHmcirdxIGjTA+dqR3RQyNnk3k09W3RuAfn/wB2mbjHsP8Ae/ip7MW7/e/vVD1OuI+GQbeQz/LzUrSIyvVdVRmyD91fvVLGob+9WckdcNC2reXCiZ+9/FRG3nNgnfRtMmxPm/3qevzR4/76rKR6FMNpX+BqlVQrYFRbtq9fvVKrbW5rM7oj1+7/ALdSxr6fJ8vzK1RKx+TEf/fTVKsh+cuNn/AqmxtcI40Znx/ep/mBW4GymbnWTG//AIDT1zcd2q7F3HctIhzv21eb5ZMfLv2/3qh8vaqZ3bGp+7+MbflpGsUP3bl+ejaPOT/0KmLGW3v8uz/aojz5n32/2tv8VO5dhm75X4/2d1RNJt+/UrKFVzv/AIvmqLzivbfupLUxkivtCq+/+JfvLSsv7vA+f+7SSf3BtSmbtquhH8VUcciJlKyOR8iL96mySDa4Z6lmwu/YWeoWyy5Qfe/2as5ZFdo32/8AAv71RbTuxn71Srlt43/99Uiqzdt27+KnYwkitt3L5Z/76o8vy/vj/gVOWFm3hxs/4DUTKfnIDP8A3ttUZWH7W28D5KYq/wB/59tPVX+dB/e3U/yWbmpuVFDo1TdynztViNQsnT/x6ooW+b5z8m2pY/8AV8j5M/xNSOmKJVjfzN4H+981XbdfM2FP+BLUUMaN/uf3atxt/wAsx/4796g76SLcKhZEKDf8vzVLGrxyPkb0/vNVeHLbOdiVbjkDLgJ/FSselEcvysmU3/N8rU/d5PUNvahmPyKAyp/daiT/AFnIV/4qk6h7MW5zv/2qdxI2Tu+ajbuXGG2bvm3VN5gaTgL/AMCWlcsdDdSK3z/c/wB2rHl+cu75d/3qq7vL+/8AxfcoaQwtk7tn+zT5gHSSCP7/AM71FM0nU7dlSzSecyEJ8/8AFUUkO7g/3qCHoVOPnIP3v9qhbjbcJHn/AMdpt182/YN9Ot187lP+Wa0rnDWZX1TDXTyBt/8As0SKVhQfLvZf71WLpUZd7/fX+Kq8m5rfIDP/ALtXE8WtuY91IV/d4ptrdPH/ALH96mXimO43kb0/u/3aiuLgwr8o+bb81dEWfO4vV3Ols2Kw4jC/7zLVe1uHhupY3K/M3y1Fot8lxH/tq38VW7638u6hOdnzfxV0nzk9BNSt/ObIGxN1c/qFuVhcj7jN8tb1wpaRzln3N81Z90vmW7plUdfm+7QcUjh9Qj/eOc/JWfMvltg/xVsalt3P8m9N/wA3+9WTcKY5MuWdlq1ocki3pqiS6RSd/mLVTUI3huOfvq1WrOQK0R/76XdU3iK32zeYhV/MVdvzfeWqAq7fMsZST8+75arwskfIkb/gVS2uZIXRy1RWqjds2t/doE3Y6Bf3kaYG/ctQrDJJdYQfeX5ttXrHfJChwuxf9mrtvpoWZ53jb5v7rUGEila2IWP593zfe3VLeX0enq+wb/4VZql1K8jX91F/31XNapM7cmT7zfw1cTOSK91qD3jPvDb91dXouip9l+03G5Nq/Iu371c5oti91ebyn7pfvNtrs2vN28IWSKNf7tdHQysZ+oSCHZt++zfxGq99eG40/Z/des/UtQ+1XyOjrsVv738VQ3Uztxu/8ernkbRJrFna643b2X71dnobDy3yN/y7XXbXE6bNLcXH39rr/E1dLoN88l59nB+dWrNq5pczbpT9sePZ/F92hYRHvkI2eX/eqx4ijltdc3v8n/s1QzfvIXwVf+9WZdzo/Dvl6lZywIG2N/FWrptui/6FJ8nzfK22ud8G3ElrcJ5hXZu+auy1KGWG4887lRk+X5qyNFqcrfQvHePH/dbmpPM8tcZ+Rv4qs65bnal3lvm/vVn3Em63fht6/wANbQ1HJGf863D5+6v8WKGyvI+fd/eqxDGbiPeU+Zv9mn3Ue2HYPvr/ABNRUFEtW7CSHg/xfw1lahH8zpj/AGvvVoWe/a+87P8AdqvdL8u8/wDAq5ebXc0sZWmyH7R5f3/4t22ibfHcOflRJF3VDa7re6cb9lXr6P8A0dHHz7W/hWrTuZSRRhk86PJfe9N+e3ZHB2f8BosZi15jC7G+WnTLtm8sfcz/ABVVjMsNNtX5/wDgNXrG6DcP9/d/erM4jXMhqa1uCu2Qn738NIDduIUmj3xht+75q5++3rDKrjY9btvN9ok8pA33dq7f4qz9SsZIVlfDfMv8X96tG7kHObSvJNacMm63x9//AHaz2U/Mfv8A97dVu3k/cvkbKkDQ01f32Pv/AC1dkx5joY22fLlqz7FvLkdy3z/d/wB6r1xcGRbck/e3fdqGrmidjqo1O1D8yPn5tvy1dm8yGbp93+9UVuu2bON+2pbyQyXTrj7vy158We3JlWNnmuJTGdnzfdrP1Bnjjdy6u/8AdarFx8u/lk/vVn3jBY/kPybf71dUUcsjn9ckTyXLu29vvc1xNxI3nYz/ALrN/FXR+IpjJcfMW+X7rVznM0ldcFY5ZE1rGJGwT/wKnyKZNhB+992nR/ubdP4Pm+bdTIcNHh/ubv4a0IegRybVcY+f+Gp2uPL6/wAS1I2zy9z7fm+61ZlxIZGwCz/71QZBIzSNQsZ+QH/vr+7Qq/u/3j/P/dajzPMk/wCA0rAP+83O5P8AaqWzY+Zsf7n8W1aiaMbePn/2qfbqVX5Xb5m/vVIEm0M3l5+9/tVBNDJ5mwoqbWqZm7l2qfyQy7yjPxT62KGw525+5t+7Vr7P9qj+fcjt91lqlHII24Oz/aatWzUzLs/vL95aoCvDZv3oaMbnIP8A47V6GZlkSN3VNv3ttQ3CurZA+T/d+9RIyKEMflq4H/fO6qN4xkkxj7v+1WhbyBbh493z/wC7WZcM8kzljudmqB2JreTdx81bVvJthwXZ9tYsMe7uyP8Aeq7as6rszv3VcSi3cKGVyTv/AN2q+3cyEozv/u1LayFmeNx/3zS+SfMdCi/7NaNWBakmn/6zYd2zb/Cm6tORRGu0x/ut33qz7fMMm/Df7yrV28Y+ShTdv/iZmrmlvY1MLUpHbYQG2bv4qiWQyLsO3/aVataljbnHzqP4az7OQrcc/I7VpETdixa5jk8sP/FXV2/7vZvG9FWuS2vHccj+Ld96ursZN1qjtudP4WplXIb6ErMjodn93atSyR7rdSX37dz1YulE0fmfxq38VUpLh44cv8/Hzf7VKxQyGT7PI+R95f4q7PwrqB8uLZtR1+61cUqq1whI+995v9mtjw7deTqDxENv/hXd92i5Nztdaj/tRXEn35F/75riry3fT7p0f7i12UzG4XOFT+7833awtQjF0vmY+7/s1dzKSOa1SN1ZNi/P96ufuIUm+/u3/N92uw1CGO8jRQd8qr8si1ymoLJDN84/vVtE576mPNCdv9za3zLuqk0Z3Pu/9CrehuBcSbD877f4VqjJa/NkpsokdVLVkMMflrxW3puJrdxnZt+9urMVS2zH3lq9Z5Vv95a55Hs0UM+82cVKrHy+TRNG3mcbf96n7CseT8z/AMNZtXPVpomtW+bZ/BuqW4kPnYzsRV+Zar2u7uKlk+Zn5b/vqs3odsUEzFZEPzNUqsZG52p/FTV3quXFS/6xd77v97bSudMUWGX7nO/+9up8bBpM7NlV9qScF/nardvhev8Ad+81TJnTERf49if+PU+Nfm/iSmbu/wD30u371DMZGznZ/s1jJHbEscMyH/vqnqwb/cqLbtkQk1LHnvWZ2RZLuCr9xvl6bqWSb5cENUMnzfx/xURsd2Qf96rWpadyxDjdzu/76rTt44oVyR+921nwyHd0q1C3mcU7HRFD5JN0ibH2bqPLDfO537qi58zlGTb8tO+9z9+okjoih7Yabjb81C4Xj+D+9TFb5t5H/AdtPkjEnKlf92kaDGb924Ib733v71RqpZs7/k+992pN37tyT/FTd3odn95agwkip5gZs4b/AGtv8NRc/OCV+9/vU5lLbwDv3f3abtCtgfP81aJ3OCehCzMrOXNLz5agH+L7rVDJI+3Dq3/AaFYrvyGf5f4mrQ5XqDR7WfJX5aY2FZP43p6793Hyf7zU9V3Ruc/w07GckQsv+9/s0KpZnH/fXy09owsfz/xfxbaY38Jz87f+O1RmNkh2w/cXfUu07kB2/doZi0eD8+2jcWbj56zuXEkjh/v/AMTfw0sduOjjZ83y/NT/AC9qo2FojkHmcf3aZ0xRYj27cE7Nv3auqsbM5I31ShX5c53/AOytXto3IMfe+9Q9GdlPR2JYWCx5/g/2alhk/d7qi27WTed/+7Tlj++ZEZN1K56ES2zBZEfFM5b+Bn+X5abu3MmPuf7K1L5hab5HZP8A2apOhD1kLbI5Ds+X+Kpdx3YH3Kijt90mR97+L5qmkZ4+j/J/eqZGq1EaTcvPzpupi+X1k3f8Cok+6+TvTd96qszFmwX+SlYssSSFud7bP9qrqtHNGgcL8q/K1VFU7uU/4FT937vgf8C21ZEiK+/1iHYr/wC7/FV21tS2nyyYVNv3W2/drPjkH2pQ+10b/arqI1Fv4Vu8D55H+b+Kpeh5lbexyjRj7nzb2/vUeSGh4ff8vzU288z7QhRPkqwrCFcELsZea0ijyK+jOWvodsjjLbP4mqldSfuX/wDQmrZ1ZWWNH+5833VrEuGKsnz79x/vV0xPmcRtcZpd0YbiJx86N97dXZ3WJrdM/J5bfe/u15/HIFkwf4W/vV3GnzDUtNidxvdTt3bq6oK54VXQrySfNy6/7VQSfNJsI37vvfxUuoQi3kdHH/jtRWMwkbmqtpc8+ehia1a7f7ybl2rXOspXe8i/e+Vq7XXozJHsG3Yv3q4+6jjjZ0akcj1IrWQyRsP7taupK99a25BV/l2syr/EtZlvsVseZ/49V6Gb/R/Ld2Ta1A7FexVFWXzDvf8Au1Csw8x8Js/2v7tWLOHzLx0L/e+98v3q049Ljhkd3G/+7/tVQpFjTVdYUQ+Y/wDFu3fLVjVLj5UB3I7fxVErBZMD+781MuMSffP+981Juxk4tmZcM8iu/wD3y1Rx28l1JwGd9v3dtSR/vJHCbv73yrV6xU2e+QlZU2/LGy0XM7Et5/xLbOKzgjbfJ95v7tZ/iLUDZwpAkn8Pzbf4qlvLzbH5pfejfdVq53VLhJrfJfY+77tb8yMkrsgtLotMhJ/i/u1qSKknOxkdm/4FXP2/yzJg10EKlmz/AAbf+BUF9bEWnyPb3Wx92z/gVdRpKuuqQyINzt93b96sGHT5Fukfd93+Ja6i3XyZkO9t/wDu/eo5Srl7xxCWkSfH8Pzf7NYOkqPLc4+f/drq9es/O0F59jfc27V+9XBaPN5d1sleT5vurWFirm1p8zw6pFGEV0Zq9YuLoTaCkfyu6ttbdXnWm2u24WZ0+63yq1dXayfarpIDIqPt3Kq1FjaDuUbxhNZywNJ8/wDB92s1bfbb+YRv/hZa0tcza3W90X95/s09YdtukhTYjN977tOKNJHL27NDJKXGx93y/K1XbeM3UfD/AO9VW+mP9pSo6fJu+7t+an6PN5MzoQrozVFRoyWpdjt3huHBK/dqpfMPnOG/3ttbF1HuaKURfw/eWse+b74P977zVxS+I2Tuc/qEYW4id/kT/ZX71atq32qHCR/OqfNVe8h8xXDlU/utS6ez2vEki7GX+GtoauxlJmdtEd5nYqOrfNWjdQ+ZskH+1n5aZqluWm8zHyMv8LVDbs/ncn/vmtTFO5Xul8uPP9N1RRybef3jo33qu3n7y3lyN/8AFu/u1lrhmwCv3fu7qkux0lndNCvmo7bNv96tuRReWbymPf5m5du6uajm2rsG3Zj+KtXTbyWO3+bb/dZt1UZnOaxpp02bj50Zflb+9Razbo/M/vferb1C1juluEKM/wAvyyf3ax1tfs8nlv8A3vmrW2lw62H+YVbfj733a0GklbS0+Rd29tzb/wCGsy6z5ePm2VLasWjeB5PKRvvfLQo83QTdj//Z"/>
  <p:tag name="MMPROD_13236LOGO" val=""/>
  <p:tag name="MMPROD_NEXTUNIQUEID" val="10444"/>
  <p:tag name="VIDEO_FILES_RECORD" val="&lt;Videos&gt;&lt;Video Name=&quot;clip binh_281_1_09598.flv&quot; Position=&quot;1&quot; SlideID=&quot;281&quot;/&gt;&lt;Video Name=&quot;Video (1)_310_1_56148.mp4&quot; Position=&quot;1&quot; SlideID=&quot;310&quot;/&gt;&lt;Video Name=&quot;Video (1)_310_1_19124.mp4&quot; Position=&quot;1&quot; SlideID=&quot;310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Kết quả&quot;/&gt;&lt;property id=&quot;10012&quot; value=&quot;0&quot;/&gt;&lt;property id=&quot;10022&quot; value=&quot;Thử lại&quot;/&gt;&lt;property id=&quot;10068&quot; value=&quot;Đúng rồi kích chuột đi tiếp&quot;/&gt;&lt;property id=&quot;10069&quot; value=&quot;Sai rồi-kích chuột đi tiếp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Thử lại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Bạn hãy trả lời để tiếp tục đi tiếp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1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37531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BdcmfDBz1zg9c0061LLn97wx5B5rpP7A3clFDdgBTl8PLGo/dKTnJwADmvKUmexZHNNq1w+MOwHfJzn2pjapcISMsB2APFdYnhkMmQgBzyCOKkXQAg+4rsBnkUrhY4wX9wcnzZG5PGf0qM6pcZIUsV6EHoa7f+wdoZhEq88Y5zSf2CSSAgABySRgUILI4YX8h9cZzwDwajm1a4QKVJOewBxXenQ3TaQgI6HIGMVE2gKWClFOOnFWFrHDDUpmbJds454JNN/tOdAC2WAz2PT0rujoBjY5jUZHcU5NBIUFUXPpjg0rjscKl1duuQGCMOgUiqtzdXSxhPLkJ7HFekHQDxggDr0yBVW58PspOeuOBjvTuTZHjGsaprBhk+yb4ZOgIUZzXm2pa38QpL4wq8k4VuSmASfTHHvX0vf+F3MuCAEYcgnkVxk/hgwa0iyJmJslnAxnGOPaqilJ2ZL0PIE8c+NNNuY5L62vEssLGTKMYJ6H3Fd/ouvapfqqFWJPBIGKNW0zUNW8O3KX+mR6Xeoshe3WczKNknyvnsGUjjNd34H8LSPaxyL8wKAt6ZoqQUQg7lCza93AlWQgYO7kfWtWKS9ZdxibGMAhetdbaaAXUCVT7L1rVg0BE4BIx2xyKxubM4UC7ccwMSOTgGpES7RN3lMCeBuFd7ForA5JxjvUi6MWyOvr8tLmFZM4PbdlQZIixbv1A9qVUus/LEwPTBHSu9TSMA5IOCABipDpbbuBhh6jtUuTHZI8/MV0GGYmG7ptGaCt1kYgZgOMAc16EujsCMAZzngU5dI25AAHOTgZpczGkjzxZL7dhYJMHsOhpxtr13G2B8DsRwK9DOkBhnBHrx3o/svEnGQSMAAHmobCyOANpfcgxMvrzxTBBdrnELDvwM16CNKYgjGCD0NPGjPkcgD3o5gsedxx3ki8xSY68jpTpIbwKNtu7jv/AI16EmkPg4IwPQcU46O5U44Hfii7FynnEMk029VhbK8Ee9TG1u2xmGTHbkgAV3i6KqsCAoGOoHP0qT+zGbgEAYxk0rg0ee/YblQdsDA9cms2+sL2WI5R1RuCPUV6l/YjEE8hvU9DSf2IzAHAz2zSFax4Fe+CLi7jIjhZTnO4cHFXbHT9e0i4gWFJJ4VXaYzxnnpXucfhWWc8RYHXcBitrTfB8Vq+91Dt6f1oGzD+EWjRhr27i0+XTjOFEyPwrsO+PXnrXqojHA6A1BYW4gTgHoAKvAY7YPtUcphJ6kcUeCcnjPapMZH0wKRR1PWnAECqsS9AA+boBQRnjqKU9aQDt+Ipi3DaOR2x3puMNnI6Yp/XtzTcdOKVhC9cenWjHvmgdMfnQOBTADzig9qPT+dBBPNALQaQMj8vamSdT6CpDwRUb9+aXUCCTnHFV5wPTIq1KM4qtcKcfyqkJnN62nmytxxsxVP4cqI4boMB/rCRz2zWjrHEvPXafxqj8PkGLoEEkSN17V1LYzO0AznofSopF24GecVL908dO1NkAYjuRxQuxRImMD6VDdHbC3AAI5AqccKB7VXuBmMg5OSfxoexaPjD9sJmj+Ifw7Pmrbxi4YtK3GcMp/oPzNfF3iiND4915kTAa+nYKeMEuTgfrX2z+2pA8GreEr9HANlK0jI/IK7lGQPUbv5V8d+LIlm+JviVWYD/AE6UlemOT0rrwz905625ycGnSahqkFvAoM7v5YBYAkk8c1ROyV5X3kODzgc/Q5re8PEzeKLSIuYszlVmC5IbBAP51k/YxJbyzRyHIAzGV5DH3ruRyPUy2iSa46DaoGR7VILGDzTIo8sZJ2gYHtUF3dNDPJEBwONwGCasWTO8O8tvXjCsMjFaEMrahEROhz94YyOAPaoEYQlXAUFRyR29q0NQBkDAuNqkHaeucf8A16zV+VwcZGDkdMigkdG79GIGQcEnpSpOFi+bOc9epFMcg9QPX5uMUu7owyOMA4yKbHsMmIzIFG3PBwcE1VV9pOcE9BjPT3qdhjI3HHQn1NRcMu1SODwR3o8hPQN4ySRnGKewjc7mGCDkHPSmAEoWxggdAuaRVPmKCQgxkjnmqH1HOOpTAUj7qjHNP2+W4KhXYrhSCD17UeW8spiVDuxnCt2FK6xpGjBgWGQBjBFLcQ9pYgfvlJOxAzUcg38fxcnk4AFJn5Mjoep6YqbTYzd3WxcAgFhngcYo2AsWdo1/OIEjXekZYgHAIHJJ/Ws+5jMLk8FAcDB6VPegxXDIXBOTnHAx6VBIyhG3HB6hgOBSsmPqUpXCqRjgjAAOKxL9g3bgH7uetbMoWVWPYcAAdTWLeOUGXGGHJz0+lJlx0P1S/wCCQVsqn4hyjJIhsFzgkAESHGa+/fiPcLbeD9RkJAxGce/Br4f/AOCR9pOPDXj26YRrC81khAHzbhGxH4YP6ivs/wCMBYeAtVfICRwO7Z6n5TgD8/0rkNUeTfs2qq6NG4IUbdwwMda/Pz/goBMk/wC1p4lJbLLYaegyc4xCPy61+if7Pttnw/EwH/LMEg1+cf7cMok/as8ajBDp9jTPcYt0/wAaKauzPEv3LHiWVVQoPTBwCMnHf3qeKNpUVV2krhQWOQf85qONdqZ6lRwTyQKlVhkLnqAcHvXWeUSbGi34XLAhSwGT1pSGG4AjOc4z2pRdzRLIqhXRhzuXJHv+tRswOAcAk847UACthQFxjqCDgikUFWZcsB0IByDT85BBABIBGOuKjJ2OFAIGcnI5xxQA4nAwCcfXJr0Kb4N64/wXT4kWtzZX+jR3Zs7u2hkLXFm2QA0i/wB05HT1FefdGx1BHb1r2f8AZe+I9r4V8bS+F9ZJm8J+LI/7NvrWQZQs2RG/1BOPxqyonjNvay380VvArTXM7hIolG5nYkYCj69vevXP2g/DWjfDrRPCXgbT0E2u2MJvtauwPmM0oBEZ7YGP0HrXZ/DD4LR/Dz4z+K9U8QOT4a8DK1/HcgkGZjk2w9zgEkeor598ZeJbzxh4j1bW7yd5Lu/naUluoz91cegXA/CgpqxioFlIDJvXjPTINSoJH5OUw20ZbJNNt0OCWB+bgKp68damIzJ3IBxtx+tQZkm7JOCpXHIz/n1poAaQsyjoAGbggZNORl3AEjGRyFGPcU0lRKqkfIcgHP8An2qmrAI2wEs+MckAjIB5/wATVnQNGu/EOuWWmWMTTX19KtvDGnJZ2IA4/H9DVeQ/OcjgAkM2ORXY/Bb4mN8I/ibovi8aVHrP9nNI32KaTYJFdCmd2DgjPBxUlLcg+Kvw51L4Q+Ob/wAJ6tJBc39mEZpLZtyMHXcrZ+h71y0cJkALEkjjB7jNbnxH8Yv8Q/HviLxQ9t9gOqXj3As1kLiFT0QMeuMVl6fHhPm2sCclcfoaaQM0vD2lNq+p21qFIM8gUsRwo4ya3PHOsLLqsEVuM2VriKBRzsAI5H5Grvwus0fxFNOx5gt5JFBHCEA8/r+tc9ZK+qa3bRnmSW4ChcYHLdKpBY6L4gE/8JI5YAPLDGxK8D7g4x69c/jXPF0trVyBvGSSDwAa0PG8n9oeMNUeOVnRbgopXsFwo/lWbqCMLd127AONpP8An/JpW7DKBlFy5fAPqCM0yQtlkbDgdMdqUnyznYMcZ9TTxGXUSEkDPAxj/Pei1iCxaRkQqcEMwyoYZNOgbzJypIyCOQ2CKo27Pud0DAA8kc5Gf/1Veso2Zc4DuzEgKMEmjyGjTnv/ADZY0KMRt2glsge/tWs0yNEJWDb8bSXOSfpWA0MkJYvlDnJweOR0/SreWkQK/OB15wKT0LRciuY2B3ABS2TkYINexeB5Dpfwg12fKbJ0aM5XAAOBj6c9a8PJaGL5SWVhnAr1s3RtfgmbcNvE7DepbORuPT8hx9aEir2PHdU2y31ltGQpJbcc7l+vpVuYJJGcNgAEbVbAxxxVS4P/ABMbd0Ic+XgKRyOf5f41eTZbo5mO7JyMDn6VbVybkU0m2JQm0DOCOpx/kCoSkcm2PaCqkkkjBPtUpcGMs4IJ644I4pFdGAddvzEgsScn/OBRayC5RudomnjiVY0lQKR1zXvHi9JfC37Puh2xnD3V5iV2cZ2ox+6PoAPzrwhT9qvIk3Eb3WPIHXJ/+vX0X8VPBGs+LfD2haHpj2ds9tAi/ZbmdUlcqOozx6nr60blJ21Psj+w7VjzCF4yCKcug2oGVQDuM8jNaQ+vUZpVXj3zkV82fT6mcui2wx+7AI9u9SDRrY8FFHfpWhjOM4PegfMeee9UgKDaFaOo2xKCO+KUaFbnAKAgnGMVoLypx3weKeAfTBqkO5m/2NbLjEK4UYAxTBodtyxiUkjHStUHJ/Pil+vOaGIyToNsuDsBOO4yKP7Dtu0QAIx0FarDIxjOKUDIC+n6UguZA0a3RAuxcdMEc0j6HanYTEpI6HvWr5eW9R0p5jHHB45qgMSfw9bXGC8Kkg8HFcr4q+GqazGGtZFgnQ7kIGPwr0U5IK9Rj9ai2g8HOQM8/wAqEF7Hiel/BvUr3UIl1W9UWAO6SOGPBlwfusfSvWdP8KWFpAI4oFjQDACjGK18YYHqCMGpYgADj0ok29xJ22KEWg2secxKcDg46VKui2yuD5Y6YzirgP5dCKco3EfSsh8xVTR7c/wBhjOCKkTSbdTwgwRzxVnOOM5GKerZ7YoFdlT+yrc5HlqD7L3p/wDZkPA2KeP7tWlOSTjvTjkE9valYLsqDTLfIzGp7cKAKeulW2zAjUc8nAzVgHDAd+3NSDPH1o0H8ykumwH+BSCcdBSjSYAxGxdp7gc1cx6etLnHQ/WpYXZUbSbfn5FJPByooGkWysD5aZzwMdRVzv1x2x60uDzQF2URo9uM4jXnqcUf2JbtjKLn6Ve9SO1OBz3zUju7meuiWuSDEntgU0aFbIp/dqepHFaYPT19aM5Ax1zQF2Zp0S3wP3YIx6UqaLbK2TCueg44rR5wTmgnJH6VAXK4soQBhBgccDikFpGOgAAqwcdeoppJJptCbIwu3gYpB146U4jn0P8AOm7TuyM+4o6Eh3PHtTsY/LpS4xnufagnp2+tHkAdSD39aT155pen+eaDjA+vFFgE/Lig8Hp26iil5AGKRO4g49qM5oByP6UevFVYNgz3/ClJx39qSjP4jpSsDEPT0NNfB5z3pzZGKY5IB4zzSDUhcY78VBcfdz1/nU8vSoZuE75poTOd1ofvQODwcc8iqngdSstyoPRieat62P36HOMrxUXg3JurnnnOT2roRB1g6+p7YpjkbgOhp3fjpmmycEH045q0BKCSBUdwoeI4xmpB90duKZKMxHjOASfehlo+Lv24rdW1PwaZWkEYe4ZwGwpUKpyfyFfGPiya5m8e6ze3EWy7urhppMNuHzDOQffj8zX2x+2jdx2mqeEnmieeLN2WVcnP7ocH8z/kV8eeNtKsdKvbSS3ummS7to5w0nL/ADAHB9eo/OujDaROat8Rz9qEe8iYocrnAUYJ4/nWfaac9taG4uCcTRuYwpIy4I6jr3rbs7trC7jurdf3kYZVBUMRlWBOD7E/nU+v2eowfDbwtc3Txrpi3M8dkRgSljy4J7rx39a71c5mzzi9ZWnOQzP1YnnNWbeYW8OD0JB2jkAelUi3nzHOQXcgEdTUlwS5xnIzg4IPTvW1r2M2Pv7wSyKEUDAyxBzg56VWK4y2TyNowenNJh1HBPy8epHvUbMVUtknb0A70WF6kxjZ1L4BAwCfxpApOAgAx0DNjmp7G5YQSAO0byfJkqCCuOf5UwRSCMtj92AMydh6UX6FEVzEYHKgqy4zuByM1TTIQBQCc5yD1qWdzsIQEHPTpmoYTkDfkgHsM4p7E3LYRVt4Srq7sSGTuPSmySCQAkAAHk46n0/SoH4cMjEgnJ5/Sk8/rjHGTjpj/OKNQ3Jdq7iNxXAznoPpRJKCI9mAQCSenNQs+AAfmz0YCkzkYzg98dqOgWLQk2oSwBJGDgYqsy5AKuRgdR2NK8nY5J68cmoUkOe+cZxnBoQWLa7sYPPueDTJztBDLkE9+BTWkOzaRg5zkdTVaadjjcd5Xpk9KfmCCRCoU7sjBHLHOKxbrHlMTljnjIH5VotNwWzgHjJGc1l3OZWVQBywG4n1I5qCle5+wP8AwSq8+1+HHixEQGWfUYMkjKriBf8AH+XrX1J8bp79vAGvW08KC1Fszi4jch2IHTb/APXr5w/4JUxGT4XeLboxhHbVI4mcnJbbCv8A8Ufzr6k+OhC/C3XjnB+zvj8jXH0N0cb+z9Go8Ogg4XyuPyr8xf207nz/ANrL4iglQY7qCPjOOLeOv06/Z/jL+F1AOD5QPyngjH/16/LP9rm7N5+1R8TiRkprLRAk4+7Gg/pV0upliNjzQHbkZAPcdOalQ5Y4ABAxkdfpUDthRgYGMVJA4b5gcgcEY4NdK1PMe4uVzgHLdCQf0p2f3nOcnnOD+VIJQZAMAgAHcODSgp82DhTxhjkigVh7MuS2GJxyp9fSmAcjsWPIzkgelNMqrjAJI6E8ilXK5IGSepHOPcVSt2Bj45N7FCO2M46VIjSQyRSJJskiYOrLkYZTkH9KjKkqpGFOAQuOtAkUAliWJOCR0A/yapIV7Hu3xp/aRX4peBrLw/Y6O2jyyyRXGr3UkoY3rxoFQLjooOW59RXgl1JmLgY55A7HFSxS4lwAGB68dahu13MMEgE8Djik0F7knl+VCeDhRyQcnpUisiHHUnnpgkUwP5mVB5zkelPRAT35GODwKTAaGxMEIwCR06E4pZojI43AKuc5AzUmUAUYYjPyk0TgCMEHacE4PJHtTArPkkglfTA5qRI3dYljiMjE7VVRkknsB3PNMUGQ88heeP8AGu8+DvxC0D4a+Kn1rXfCCeLgkBW0t5Ltrc202RiYEA5PBHtk0rAlqcCQRKqOMHOWHQgA1fiKkg4wh6Y4P1/SpvFmt2viPxlrOsWtgmkW19ctcRWKOXWBXbOwMeTiqayu7kBsIVwcLjBpjud/8MtTi0zX2aU7RcQNB5jHAXd/+qpvDHhuey8QXOrXMbR6Vop+0zzyLtR3BPlxjP3mZgOB71xEE3lwK+SHB4U5GTWk+sare2UFnc3txPaIxZLeWUlEPOcDp3NGxQyK6F5qMs8gfMjFyF7kknH60/VZRcwAEKpj5HXpVa2uDBM8DZIzkOBnNPvblHcBCWCDLBugNBNymt0vkIkgBdTkuepNKzuWXKnbnJwcmlGxmQoCCBgFuvNMmfyiPvEjqBkj6fpSvYdtCWMLkjIHcDuKv6ZM6KwSAyuON3QCsoSBWfaG5OOeorSs5DFChx98DkA80yS08jyhyxU5JBU8AVLEWEibgpQDHLc96h3ktlBkDIIHeopp/wDSQUJYoCNueOtFiy3MpYlvlGAeCcZrVXWnj8IfY8kILjAPJBAFYry+ZsfrgbhjJJ56Vevoj/wj1pvJVJZWK7DyMf5/nSsBjG98vUEKOMGPbuODj3/SrjXILINpzwSSM5Gef8/SseEZvJGZhsXgEMMGti1TzSGYnCnAXJweasdxt3OHZWXIHIDY6e9VxITwVJG3JYt3pZHALIzZG7oRx0PNV/ObcwPOOADyT7ik9RHSfCyw/tf4iaJbMquhuldkK5GAc9PwFbn7Q3iWS98cT/vWYIPKO04KjPIFX/2bLBJvHF7qsxjgi0qxe4d5HAC5G3qfrXmnjDVTr2vXt2zs7yyliWHYnjH4D/OaLXA/Wpee3B709TkZ/CowcfSng547fpXza1PqB44Gc4GelPX5uAcDoaYucdOM45p6nkgcY796aHuPUDGOueBS568DNCcqfX3oPI9aoGg6EnH49qME5yB0oB4Izkd6XGMYGPrRsMCBxjg03OJCB370pwTxyfY0o/1mc5+vWgBc4A//AFUEHA6045H070mehyT7UXuSN5HByf6UEbjxjPqadjJ549cUbR1xQAgQDv8AQVKvOfypgHHBxT/T9KAHKBzmjGBn0oBz/WlX7vrgd6lgLn8sU5T0GQc9abu+gGKcpGen5GkLqORuTyKUryD3FC4IHGKRm25yQBnHXvQMcFBYZJwMkDsakTnA9DxTQTgetKPlUc9DQA7v1xx0FJ6ccevegdDzn8aAenP9aTHfoPzwO2fSlx74puc4OaCce1QxXHH68Y4oBxnij0+lGce9DKHKeaO3B700kdc8YoxgZzn0qdmA5eenTGKCMU3p05OOlOJIxz9aYBnjNMPTOBS7srjORQOepJ9Km4MTGevHYUm3BPenY3DgU3Jwc5J+tIkCfm5oP50lKetWAEZ6j/61BHHTnrQc8Y/Ghmx71LRNhTxj9aQ5I49cUu7IGP1ppO0/jSEKBjAPNNxjqe9ORuOevrQ3P/1zTY2Ie3NHb05oIx60VQWEbn6Cmse2KUnOeajLYY88Z71NhEcmT6fSoJuUOTUsxJxzg1C+SnrSB6nPa1zKhzggY/Cq/ggk398rDlSBn1FT62dsijHb8Kg8Bt5l9ediDznvXTHYjqdg2N/HT1qOYHI569BipWGGA6nrUUpywHc1aAlVtwHGKSbiNuc8frSoDjBGKbcE+We4A6etDLR8Vft43M1jd+DZ7eQxyLLcYYLkAmPv+R/WvkXx3IHvdEkICibSbeQMFwpJB5A+oP5V9k/tv3MVte+EhOfllNypwM4/djH86+L9eAFhokhfzGW3aJiOFUiRsAfnz9RXThtInNW+In8IaXBq2riKdBJiG5cqepIgc5z7YB/CqPi7xC03wr8GaJLEA2m3N1IZGX/Wbwu0hvQYORWj4T06K4uHM+8Rpa3ModT8wKxMR+uOKxLLw7b+KIbOztWv5bwLLLcQxW5lWFVUt5gxzjj5vTFdyORnGWxAmHIUgMQSMZ96rPkk8jAIAGMCrGpxCGd0VtyjA3qeG9KobdgGMkDGSO/NbIzJGO38c+opCyngnC9DnufSmu2OeQeueop3nJsI+8QOQev1qir2JLSWSCUbCu0nlGPB9qZM7xtKuWCE5KnIHt+WaiVCuWI29s9aWd3faWJbIwCeeKBkRb5TnIOOrc4NRb/lPORnjHenEHPTJPHXk80zcT356HjvQAKox3JHIp6gYJx0OM0iHC45IOAMUgwpwCep4J6Ggm4Sqdq7Twvtio92VJJyfbipeSOhJHA5yMUz7oIxyOuOO9Kw1uI57nAPtkZpg+YjBwAMg08lmTI5A6ioxn+E5Pue3pT2BocWbnoD1zjkD1qvc5ILDBHOc96n+YDqoHXkioJj8pxyP1NFtCUilISu3AwueSB061TLA3EOSyr5i9FyQcirbtwVwTz3OTmqRD/bLYcn94mFz2zUs1W5+0P/AASoi8v4MeJ3Cgxtrb4kz97EajGPbj86+l/j+2z4T+IDnH+jkfWvnf8A4Jex29l+znquotGsJn166DsDnIVYwBj2JNe2/tAfapfAGqXckjQWItWRbXo7uxXDN6Y549zXJsjZbmf8BJDFoEUeODGAcdMV+Tn7R16t3+0h8UZ1mEqnxFdAMwxnDAY/Sv1q+B8bJolpgZRgi+hHvX46fFSZrn4w/ECQtvJ8R6gSWPI/0hxj9KqlqzDFP3TDUu65Zs4GSR9alijdlZsAYIx7HNMSRFALAqcZU5OSPX9aniZUP3jnIIBPSug8q4kinHII4xnoaURDBORgHv3pzuGBBOTnuelJkbivDDoewp7DGmML24B4K8A8f/rp4kYKARkH36elIW8sDHsSRyaXerHru5B5+tWg2FeXawGSvGR3FMwck4weuB6U92KqqZ4zj6c01G2sTjknnHUUX6BuCIzZGAABkkHpSeSo25O/qOTinq37tlVMkkEE9RT9o4JOAcgZ4NKwmIUCgAEE84J5FOHJAIDEDJU8DGKYRnOSCcZA7mnJnGeSQefpT2GtRTLuRgNpA/AimSMdm08jsSOaQuM7eoPQjp9KXJJK4IAHrnFIByR4kKg89cDtTiu/7uMgYBIwQaAvOMkHGc9ae3zDkEEc47CgCuiMAy4XPUkrz16VYt23SbX5x1J606MBRyQeCcdQamzthxkEkbgV5xR1DYsDIDMCCQeSB0qa1lBYoTldpHuKpQsz5wO/BY4zU9uAJ+MKDwCOpoHuWVhiMuG2nk+tLdIkcbbBtGBkEZHenIm4ueoGduecH1qG7JjjKAjewByxz3osC8yOKdY8g/f2kAgZJqsyM21sgkDPIxg0lzJnJOSRgEDHNWHCTAZGA4xgHOPajYogjlXPzHIJOTwMnFXoZcgdgOwzg1mu6Ro0Stlef51atJSUAUckYPfI9aehBoRPhzzkgYAH480kYCttOSe+ByaqmYq4zk5GPlFLFcFy7b95U4AI4HtTL0NIPGIC0aNEAMZbjI+tafjGw/s7TNChd2EklsZWVT8q5bj9Kw4pROBGeXYhVweMk103xgJh8QWFrlWe206CIkNkZ25/XPNKxPmcGsrbpSE3YYDIGBWglwwiSNeMk7mVuvFZtkzAEN8uWx15q6ZVCDlSeoUcYNGobDvOUO6Mm9cYIAzzVViYwyOmzI+UfyFSGfevA2qQMkdD/jVRrhmL7gCijJyOQeKY7lpLiaKylgDtmb7xjODkVXZd0Zy5JwOvJ/z/AI0RNu+4cY69s0SOcMrgA9iDSYz9gPvdOnbtTgOB+tMBy3Xj3604EevNfNXTPqB6sR70oPPTvzmmhiQacME+vHrTHsSKAcjPftQCS3XI9OlRjjPrTgxzjGCe9V5DHAc47jt7U4cnqM+o9KbnJI/nSng+o+tMnbUcR7ijktwR7YpnXvn1z605cZ65NAeg/O7B6A0hYYHH4+tNBwRzTscAE4oAcOO+RRncpzz7UgPHJ6H160gbJ989fagB57e3BpR0/HvTAc8cdakxwRnJoAXA2jjijO38vTpRzgAkUD/PNTsTsPPHbilUdO4plPB2qOgP6Uh9RVOM9znAxQ6CTAYZAx09aUdPSl6Hr6HmgYueQKep+UZ65pgOCPqacDwOfYUnowHHI+tH4ZpO/PAxQCPXP0o1HsOU8dadjGe+aZ6896cOmCefapEKCBn0peo69KTt+HJpc/5FLcfoAPGDwPbrThyKag5+tLSGO7e1JjIoyCCRxQT096AEzyOlJyoPucZpaKBMaT+nej1x16ZNLnoD1zSEYY96XqIO+evNI/I9DSn8RQ2cdeR+tMAycHv0P1pMdfzobkDseKM8nAyPrQAY6ducZoPTtz14pR1/OjJOOaNiWNXoOec04t8o9fypM5HTP+NGffp3oDQQ8Dnp60A//roI4H5H2pCcDHXFAeQZ4pjjH1PSl656mo3PB7GpYiKY8D0z6dqryNk4Bxx1qWYkgYwO1Vy/JB4A6GkBh6+Qroe+MYqj4BlL6rfjqCcjHSqHi3xZpdjrtlo01/CmqXStJDaM37x1HVgPT/PapPhtKsuraioOShGea6Y7EPc9Cz855wf6VE4Jf0z3qXguT0NRFgWwecGr2AnAwvHX+dMlXcp9zjin5yB70jnCcHpzihlI+N/25lL6v4MhDKS0typjIPH7rOf/AB39BXxZ4hti+iaXN5u9R5qmMcn/AFjHP6/oK+v/ANtm7l1DxdoFrHBJLJBM5IQZOGif/D/Oa+RtYlDeEtOutqZM8iq44J5H+IrqofActbcp6b/x5xB5vs6EsS3cfKf5/wBa5/R/EGq+FZ3vtOuhBK0clm5TnCyLhl/EZ/Kt2SRRpqbBt84HB659RWRfeDr7/hBV8WeSfsL6j/Z6zCQEO4Qs3yjkYwOT6j0rtRzs5a4GZmLN1HToelQnoeOPep5gCvJLEN+X+eKhOSQWOBjjua2RDGS5OMDoMY9KbuAIxhjjtxin4Gz7xI6kk9aYeCRj8+RVC2GiPeecnOSQtJvfkMdxAwMDgU/dkc7sVH95iQcE984Oadw20IuXYA9/0p5JUnJGMdAKHJAYBsN2P9KbgEnkAD1/zxUvXUNhApCDj344zTsMOMqQTnkUENuO8cgZ4NITyTg56+3Sq6lDuBwTlgcZNMwWchuVHU07PzkYABx+NIFCkjJyDxzS0FsSD7pwATjjHaqz/MOACPQ8fhUwYldwwOxx3qEnGCSSepORg+1DsHoJty5AxgAZqCU/KeOecnuanYeXj8DmormTeoDZBByCOc0DKDEbhwM8g+lV4VC6hbNwdsycc9cj06VZMedwBYkemMVVtAU1O0BJ/wBemecHr0qWUkftH/wTKZLP9n9Jrm4Epu9buorWLfkRgbS3y9s468mvev2lbyJfhnfwiRfNZkGzcM/eHavI/wDgmjpsX/DLmizNDHuGpXzoxGWGZMdfXr+lem/tN2VvB4EuLuOMJd3E0MTygcsokHFcdtDZbov/AASh8rwtC3XAT61+LPjST7T8SfGMuBibXL6Q5HrcSGv2q+FMn2XwrBkc4XjqTX4i3b/afEWtzEEvJqNzJgnPWZjnNXTucuK+Gw7ysqFPT0HUitjU/wCzpL0HS7eeK0VQQLyQNIWxz0AFZKAs7Y4HUDnFSws3mEYDL1AHGa6zzdSW5bMgzgjG3K8celI8Hkph1wWGV75HrTJQdu4nBPGD16UzJcbmYlsDGeg9qBgVBjBGDg9CcUoGCexxyCDjNG/YCQFJxxkdKQHAHOBjjByaoWg9X4AJB4544FAYFuRnr703zFOcHOR2zTkK4wODk5xS2GOBxj5tvHUelBLF+g2dRngj2ppxxjnB+gNPUkMVGAx9Dg0gHAY4DZPrjkH2pSCxYHuOM5yaTLhAwzg9D6UvzvkBsADHNA+gR/vMAAg4wSelLF8pPQDBAAOcU0ZAIOD2Jzz/AJ/xqRCpI5BJHIPUUCEMZZ/lyrN/EvWnvuB6gYGODyafFvDFsgnpmnlS+M8A9unegBrBok3sAeRkAdqVGdF6gDHHqDmlZeBgnrgDpQIvkyxAIOMdqEAW2yNn3Lk+4wasou9dx4PbAyf89Krb9gZ25I9OSf8APFWzmK3yCAOCPUcdKoa0LAeQQrwCxODleap3Fzuc713ccYGCOamik3yrhgSOdpPGKo3r7p25AOeVBAAoGyxJhYwp5Zm5I5x701jv3AzBABjAXFNkAeMYADYye4zShQ65+YoMckjJ9qTGQJaFyVUqXIzyCBj1q3boImKsCWOD2/OooySyqM56BQeetXlwSGJJK8cnocdKbJtYYjbZOgJHBoWXYMjcMk5XA59/0pVJ2gtkEZ78CgDIAGM4zknAPvUoNC5oyPJqliiqXMs6IpC5OSwHT8a2/jJcC4+I2sK20G38qEMw5G2NeP1NZ3gi0+2eN9AiAOJLuIH5sADPSq3xAvDfeMfEc7gO5vJgR/unGP0qguYtvIkdoHLAbgSMdTzRI+4BSSB6D+f61FYoksRU4jRRkAjk+1SiIDLlsknOM8gelAhAGRM5KgngZ5HtUbuRjIyB1YHBI9Kk/wBZlASo68DB+lNEa7QSN5J4ycYHr+tBZveHNf0PSUkTUPDia5IzBkeS6eJY178LjOfetx/GvglXYL4DhiBbcXiunJI445Psc1wfEeQc4IA2nrUMvySiTHAJyQeRSuDR+wJuFVQcqAfU1B/bFurYZjj2HSuf3vM5LsfXBPFPwMc49D61+FYniqblbDx08z9Bhgv52dRa30F0D5bkkdiMH61Y3AEH1NcrC7wyKyHBBBPOOK6gOCqsBkMAa+myTOXmKcKi95HLicP7LVbEp4pCPfNBcNn0x0PWgAHBya+r5jh6hn8PSngDrnmmDjAJ4pwIz3xVXEKOeenGc07kY5znpmkBBO0g/jTgvA5HHFMAGARwM5xTjyc9vUUwnJAx1HHtTwcnrjjHWgBAnXHekAx9e3rTwM/X2pMg/jQTuLgL3wc59af1Gc496YPp2p45yOv0qBXuBAHv9acg6n26U0cgcDinjjtx2zQAoHQnrinKOB6dQKaOD1Ge3vSg5J70FMfnoOlH6n0pB0/nSgD/AOvRsGoAHcTngdqf2GOntTCMn60o5I/WjcXmOHbnOOKB2z+dKMY5/wDrVWgvoLieaBJAZYSAyjORmi9w3LXUH3pwPA9qZngelP4IJz6UmUKD15oHUdz70Ht2oGQx5FRYAU5YnsOlPAz3xj9ab+VKDkY96Q7gT8344oOMjr1pMYzg/lQwwM57fnQFwB565/pSE9+1U9N1RdTSdliliMMrRMJFxkjuPUVcJ9ccUAhxPsCaQdfxoB9cZ+tNzg+9KwgPP4cUpOBzgYHSkByf6UhA5pi9RSMio5ZEt0eWRtsaDLN2FSMegFQ3dut5Z3EDjKyKVI9iP/r0BcLK7hv7eK4t5UnglG6ORDlWU9xU27kVwfwT8H3vgL4fadoF9KJXsnmjTHQJ5jFQPQbSMV3nU5xik9CRN2Oec+lBOR+Hajpj9TSUwAnof50Hp70NyB6mg9BQAgJ9qik4zz19ak4z0qGUe2agCu/HGeM1RvbkICMZPoBzV513E8dOlVJ4BuLY5x1oA8O8Y/DZPEfxX0nxjcyGK4021a2t40XBYkn5mPsGOB712vwotms9Z1KKQg8cHuRW7rsSqEfbz0z3qn4ECp4ivQOR5eeevWuqPwkN2djvGO2Qjr6Go8bpDzjBqSTAkz+VMUAueQM9TVgTntjpTH5A9TTgcgdxTZCQPaoZS7nw7+3pGmh+IvCmorLOjy3bAtC2GBWMkEfTJ/KvkzXba3Pg/TLxFJuJ7m481sYVtrLz9fmP519h/wDBQ+1eW38HGGAyM2oNkL1P7s/4/rXxZrC3tvp32W8JRLa4dViYZ8tmOT+eB+Vd2G1gctbchuI5o9HgvIkkWIkoHA4LY6fXkGuh8S2Mll+zV4OkmlljjvfEl9JGij5X2xKM/wDfQP61nXN7DN8NLaxLyi7g1CaUjPybGjTB/wDHSK2/iXrhu/2cvhXp+9W8u+1J9gbLcMoBI7dT+YrsRzM8beJgocMGJwTxURGFOBg9enNTzR5t1YbhgY57CoMFs5I6YIrZEWGheDn0PPekOM4UfLgDr1NSPgNwOM5APaoGPOAQDknjnFPoFhGO3PoT+XpTeE5Y7Rj71OZsgZI9iaEIZl5wO/ftVFdBjAHaRkDqGPQ0jBeeATknIGKkZSc9lznHYVEQATzk5xgZzmpJsIQCFwBnPU8mnOobCqSe5P8An8aDhgQoyB1BOKQZySDjPXBoGtRThRwcHPB7UA5zzg989xQMqpBIxnjFMxgDaT7npxQMVicEAe/A4xTGwSckHgcn1p4I3d/QhuhqMO23B6nnj8aAGkMc56EZz75qOdCIwT16cc4qR2zjJyAe54xUcwLREZ6j/I/lQBnyzGMuikEMcEYxUFimdYsxzjzQc9OQalnG0ZJ3A8HHamaSdmt2ZBJxJwfwqHsUtT91v+Cb9o9t+yX4VkYgm5mup/lGOszD+ld1+1Ed3w9jXIGbuIc/74/wrmv+Cf8AbPbfsj+APMADSW80gA9DPIR+OMVuftUShPBFipI2vfwqQe/zev4VzPY2juXvAKyR+D0lXpHGXPvgE/0r8RLdneWeXJLvcSkngk5c/wCNftxpU/2D4V6nOefK0+dyA2DxEx/pX4e6BPnT4pDlA67yCc4685qqJy4roaayktIpBBzwzVdjKqF5HA6AdKvaV4J1y+vYEfRtRghmTfHcPZybSD36VpwfCzxhPJJ5XhvUBGMjc8OwMfx9ciui55xzcvMoYlhlep7CmSrggDOOh7muu/4Un4+lkYR+HLvaCMsXjUHPplqsH4EfEFVP/FM3SAAkAsmDz67utOwbHEZ/d8knIye9JIASuRlcH5up6V3ifAvx83H/AAjU6sRkI8sanH/fXvUz/ATx40QA8Ozgg8ZmQcj8femri0PPDt57jtx196fGcOR1HrXXXvwd8a6QEN14bu/3hwpjUOD7fKT/AJNZ/wDwrvxS18tsugagblgv7sW7EAnHft170DMVCHU8gc8U6PaGO7gHJyR19q7KD4H+PvMCjwxdIAdpLMgAPPOc+1Zd98OPFmm6ktlNoF8ZzyBFEZFP0K5FFgMMndt2nIzzSl1BG078+/v0rsYfgr44Z1D+GbwFxkE7QBk/XipZPgT47XJGgSn5gCVkUkH86OUDixMOVA5yAc9aabgbScZAyAQMY5612UPwY8bXdzPCnh+4ieADcZWCqSfRs4PXsauL+z548OWGillHJxOmQPzp2C9zhUlYZI/DHr3pv2hiTuwo6/LxivRpP2efHZCbtNgAkwVDXiAgfT8KbJ+zz47Sdk/smEsc4Y3SBT+tFgPPllJIJyeeT1zx/wDX/nQjs7D5lBA5G3vXoUH7O/j52AOkRon943ac/r9Kng/Zv8e7gXsrNVycym8Ur/jTQ9TzdM7jv6DBxjke9WUlVoVTG5eSCG5H1rvF/Z48dhGK6dauMZ3RXaFSPrUj/s9+NVQ+TZ2pGMYNyoyfah6h0OBWY+X8zfL1zk4xVKMLNNuJGC2Scc4xXpv/AAzp45kiYC0swSAMi8TAPPH+fWpIf2dPGEMSt5FkrIfmIuhtP0/z3pWEedyjICDuCc5wBTScQsSDnI5zkCvSP+Ge/GIAdYLJ1Iyf9JG4dfzPH602H9nzxY8KtIbCIHgh7pVz+f8AniizH5Hm0Y+eMgkFSQcD/PrV0z7FIz8wwMdc8V6DH+zn4shk/f3OkwIRlWe86dfb2H51MfgNrsW1W1HRQ7ADBvQCD6dPf9abQmzzNXyqkg9c4HGKJJgFQMSwPcgcV6TL+z34ihYpHf6VcOcgRi7CkH8fXn8qd/wzb4qkiEkt3pNqCeN11wvHf8j0qbAYnwiUSfEvQwCBtkMgbIIG0ZJ/SuS1yV7zVL52AJknkYbTn+In8e1ez+C/gb4i8FarJrF9LaS20NnNsW1mEjysyEAAenP614XcI3mTJMHjkRvnQggg079AXmPQbYADgEHJb0+n5Um/rgEDHHv1qFZVdVBJU5B65JoZv34wwAxkkHn86Q90TOQ+CScgcg9BUCSEAjJyDnKgYxSzXAbC4BPH3j096YgJLHeUz16HtS6ldCSRwwIYgNnOck4qHcNhG/cTxznFPIUEdR369KrxuRKyNkgc4YYJ69P0pgfq6CQeDjnn3qdTweCcHpisTRNUkv2mWWBoPLbaM962FkxgdeefWv5LnTdGfJLc/V2nexYh5YDHQ55row4EKEHsBiuetxlgB3NaF9dLBb4Bweg5r7bhuaoOpXlskedjFzKMR93rBjkKoNzL1zUNvrk/nDeitH+RFZSklcnrnnmp14GcCssTxBiZVnOnKy7DhhYKNpHWJIsyB1IwRkU4HkdwfTiszSJyU2E8Z4HpWmOTn04r9IyrHLHYaNTr1PJxFL2UrDhx3x6UoJzxQv8AtfhQeDjAOeK9rc5dxeePUd/Sk+9jPAoA684PpRnPJ6dcUXC47dycjHpQTnGOBmgAN3zmmMcHjp05qRbkmfXIApwJ5wOtNGD0Ipw6cHp1oEPGeTnPtTh0/CmL0xnPfinA5z37/SjYfQUdff0pwAHHb2ppGO9OB/l1oHuOB4H8qNwGeSKQA8889aB1Hp3NAxy8k56YpSelJ3IyMY/GgnHHelYgcCcHjJHPpWZp2nyQarf3L42SlQuOp461o9PTJp2M9yP1pgOXlRyetOJ5PamRjahGcjPenZ6igvQUZznkml6k/wBKQZxnvQT+J7D3pWAcRjgUd+vaj047YoA4qdgEzjjtS9hzQevT8jR+uakBoG3oKXt16Cgjntx3prZIGDVAO7/zo7e2aCM+/NIR6jNTuAdP8abK2BinNhgQDg9qZINqgd809iBx598ClU89MZ7U08Ac80LwTTF0FX5Sf5ehpcHPGfxpp4bpjNO9Mnj0NJjE5xz+FBGTjPNKP0+vSjPGPX0pAAPA/WmnkH/OKccYGBxSBcdqAEx7cH0qOTr1qTqT3Hb2qN1z1NTuLUryqMd6ryAFDkZGatMMe4qtMeD7iqS1Gc7ruWjQDPJ/A1neDcR+JLjB4MeOPr0rV1kAomB0NZXhRseJrngfd4IrrjojDqjuX5kA7UqtkkYIHvSMOeefek9emRSLuTryoHvQ46flSIePftQ+AM+neoZSPjT/AIKMu8OjeCCk7W5OouC6NtwPKPf/AD0r468XrpyeGrOSGNjcmQNcSlyxc9M8+pBr7E/4KOvHH4b8DySnES6nKzYXccCE9vzr4l8W6tDqFjaJbI0drMqyBXIBzk4/r+td2G0ic1XcyWaa50xcSnyizDYeMYHf8qwpnlkihiaVjEnIGcj3ro7ezWTQrcyOygyuEG07WP8AkijWdBsNL8GaJfRXZk1K7uLpbqMD5Y0TZsP47jXcjmZyzIwhXcxxnGD6VUdSrYBye2OmavTHEKBXBPQ5HNVnTDfLkEkcZ5FWhEJzzuAXjBIpoDLkEADJyT1NSt26HPpzUB+8QxJ+vNUAzcqjI7EjpmlVcYB3DjOSeaXhiRkDHSk4xznrjvg0CsPGFdc7hyc460ycJ5zGMkxljgt1xUx+YYPBz26EVVY4OMcE4602SJI2O3JHGKAw256c47Gm46DJBGOWxx7UpUspA5UHAIpDRIU2ptxgeo71GeT0JPbFLvGw5PIOPXNRlgCOTjtnjvQHoOfnBOOe1NwfoQOg70gfAAXp2z0NIcsccZx1HegobJyRjPA5wOenSmSMVhJBP4inM2FO0ZJGOTj8KjlXcpBXjocCgCm2WOSTwOfSm6SqnWbUgDqeT24pzfIpcpsAPJ5/Ko9AfzNfiJBICOSD0IAPP61DejKWh+/X7DsH2b9lD4aAqqFtLDEKuBkuxz+tS/tS4bw5o0eAd2oRDB+jf4frWh+yJELf9mL4YqBwdEgYduCuf61kftQTbrLw9DkAtqK8Z5OFaubobIn8QXB074BeLJVGTHot22M46QPX4nafGYbC3jPQRqvPJJwOa/ab4lXK2P7NfjuVm2FfD18xJ6D/AEdh/WvxY05tljbZHmAhVBHfgfnV09jkxPQ6eDxr4iggMS67qghwFMS3bgEDoOvtTW8UauxB/te+PYKbpyBx9ayHfBIACc9Rz+NPVgTuUb+AB7Vujg6mk+taizA/2leZC7cidsYzn1qf/hKNXQgf2zfvtIYBrpyQfXr7D8qpC3dwPkwG5xjmoxaYkyQAc8Dv3pCNEeLtfaTe2s6gGyckXTg9PrS/8JTrqgKuvaiV4IVrpyAPzrrPD/wM8Va7pqagdPNrZPgJLcOsQc/7O4jPb86yPFnw+1nwZdeVqFlJFH0jnKExSD/ZbofwNXYCpF8QfFdsjJF4m1ZUznH2puCfxp0XxL8YQR7U8S6thiCW+1uSTjvzWKLWSZclCp4ALdaieLyHMfBCjJYdvaqA23+JHixlUf8ACS6u4IwQbtyBn296l/4WX4vVFh/4SbVEiA+5HdMoH61zYBUBuWxyAD2pWfbkA85xjvilqJnQn4i+KmHlt4l1Z0z8ytdsc+3X2o/4TvxJvWVfEOp+Yg+Ui7fI/X0Jrn93ln5iFPGO2RU0ZIO/rwQBjoaLkm8fiF4tkxnxLqoORz9pYAcdqU+O/E6KI38R6m4GSu66cnH51zm5lbJJHHCg4HXvTlk3I0mQTjaeeopFmxB4o1tJ5JBqt0S5/eMZ2Jb68+9W4fGGvQoyJrmoBXAPFy5IIz7+9c9HN5jbY1zITkJySfwq7NZ3tkqPc2k1rGQRukiZQfzHvQBoXXjLXyCra3qTo3XNy5De/Wq8niPVJ7cQy6pfPAxBKtcOQf1rIeR1kILZBGVwQRj/ACaejNtAABB4POaLgan/AAkOqjysateqFJIRbpgoP51Yi8QapsVRq9+Ng4IuXz39+eprEKqvfA5OBzzUq5jx3B42g8ihDua8HiHVVuHaLVb1HYgs6zMpf61KNf1a5kEsup3sksfSQzNnp061jq7AuF5z1YHHaprZiCSM4PJLDNO4Jmq2vam0hcaneLIowGW4YMM9cc1BqmsX+puWur24m+78rynHFQSOsYL8kg5BGM9KqOzSbSGIOclc9KGO7LMl5cXobzbme4fuJZCwPPXk05XZWDuWAPOQSTVW2JyV24LEAe31qxHICWUjJHQZ4BpC2Jmu5Y4yFaRD1AViaz9QuLiQuGmkcOAXLyZzTpCdzbjnnjBzx61BK3UbixGS2TnNO4j0H4ZXN+2l+Kbq4uJZYLPSZYUkebOzfxwM+h615y0rrBKwJGBgknr04ruPDNyLT4V+MpchzcSWtqyrwQN+7B9en+c1wU0gkABIPIOD9elS2BJG+Yw2M8ZJIyBTllBJJJAz0zxTDtMDA87uQCMgD0/nS/dIIGeO3rTAfJLwATx3HXFNWfP3QfX5uKilY7cEgH370gUlcgcDknrU3AsBjggBiAOCTQGKqzEAvxgnqTioTMwUj5Rz1P16U0HBJ65PG7mqLP1T0wgtIc/xYAPUVqIx5AP51l2kmbidSeUbB960A/fiv5SrLmlc/WHvcv2h+YZODnAqvPN9onOMlFJAz3qEOHyAcHvjrUiqF6D2rtjivZ4Z0IrV7mThzS5mPXGen5VLnOagUgcZ5p4JBOOcCvLuXsaWnz+TKMH9a6NTkAjp271yEb7SDj3rVsNUMGEclk6A9x719pw9m8MHJ0anwy/A8/E0HVXMtzdxx04603BJGDj6UJIsoUqcinDbwOCM9PSv1qnJTScXozwGuV2YnTgg5x+dKPcc8ig8AUgbtwD3rREihsqMZ9BxTZFz8xznpTxnb6n6UhOFxkcUgBB8nPUH1p4HBpqLgEcHn8cVIvbsKBXFUc+voaXAwc/T60nQ+hpx46DqKBju/JyaBw3160mQcetLwe9X1C4uc5OfYUoyD6fjTQ2M8cZxSg4o1AUDk96U5z6ikBz3Ge/vRk/X+tGoD8DAzzTscjrTFPHuOKdx/jUsFoKeP6077oPfNNxkgUuccdqlgOH3euTjigD5s56Ug44pT/nihj3FB607OOvTFNPQ8Uh/L61IdAyM9c4pQePoaQnkDg/1p3txQITuRzQOuec9qXPHtR6c9/xoAQjPOeaQ9Dzk0Njnuc0FeM9h1pIBM8HjH8qTqPQHpmnBhk59e1NzjPf6dBTAQ8ClXIzkZB6Yo7HilP1pXADwfanDGBx+dNPOCeh4pxI49+KYBjj8aRuvtSevP0p3HoMVOwCdvWgHrQeB6im5+U+tADWODSMeKdjK/jTC3J5pWAgfjPGarTZA/nVqRuOPwqtLkqcjP0q0QzF1Q5hGRznk1jeGUKeJJGOcMuAOxrYvgfL5GDnvWVoxx4iHByAc+9dUdjN7nay8D17U5V980kh3A5AxxxTgMnjgAd+1DKHrjA5x7Ckk6HqOwNOjTkflmlKgE559PasmXc+Mv+CjsgHhDwgrRhwNRkOW4wfJP/16+GPEwaQWG/agltFaNVHK8nn26GvuX/gpRIsfgXwvuUu/9pnauOCDEwI/lXxH48tjp2s6dDOS0o0+F5N3A5zxjt0H6+td+G+E5a3xIjt5mudCs7ZziKB3Ze4BYDJ/Qf5NN8RTq3h7RYoZUnMbXDGMt8ykleffOP50trbOsI+cqoy4Ujkf54rK1eSJLWC3aApcIzluNoIJrsMLMw3mOWQYBxlmqHd5uWxgcZyRUsjDzmGDjPJwOKba2zTysqgDaMk4yataEkMsnlqQBkcgE9aqySKvA3BvUjgVYndoyQeeccjFVWIPJHA/AZz1qlqJ6DlkDRkgAj14yKhbLd2Bzxg8ZqQrlehGRnb0HWmumGGBx09Mmq2GSFm68nFRFwzDjHGeemadt5wPnOcDPApj8Nk4JxyBQwA4xkDjpxzzSO2ABk7Qc5z3oBJ+6RnPAXoTSFShPJ684/pSSAY4GRwQCcH3oGM4znngClkHIyc56UoXbnIz6Ubheww/MpI4AOM5pN2CMk56k/0oPz5GcYGOB3pjDY2WJx0IH86egCFtm7Z8o457mo2BKlSST14PWnkcHrj6cims4RWOOWOAc0X0AqXIbbnnqSCRjgUnh4hdbGQufJkHJyAcU43pimRmVZUQk7HyFPB4pPDTRnWHdvl/cOWZRnAxWctmXE/oZ/ZhjW0/Zz+GkGCMaBZk5/65CuT/AGmQJdS8Jpgn/TCc46Db/wDXruvgLD9l+CPw/iAKhNBsgoPJx5K1wH7RchfxV4SiJG0TOcZ6naP8f1rk6GyGfHec2X7K3xDkAJ2+HLwfXMZH9a/GWxV1ijjwQQoxj6dK/Yz9p+c2X7IvxEZSM/2HKvPJO4quP1r8eLI5ljXgL3yeTitaa0OLFPVHS6H4TfU4Gup547a2j+Zi/wB5vYCnXt5pmlNts1N02OWbgL71Uu792tGhUMT/AAnOQBjpimeDfB2q+Otfi0jTFDXEgLyTTMFitox96WRv4UAHJ/xroS8jg2NfQ9L1rxjqkNhpFo1zNKCSIlGEXuzN0VR3Y8Cu4bVvDPwtb7Pp62/inxXGR52ozLv0+zbj5YFP+uYc/Mw2+lYPivx9Y6Los3hDwdK8WiDCX+qldlxq7g9T/chyPlQdRyetcEJQWxkY6BQc4pgdnqPjjUPEGoNfapqN3f3GSB5zllA9FHRRz2Fa3g74q3XhTUDaXanVPDVy6rf6XdkvE0ZPJQfwuMkgr3FebiYDGTgL2P0quLlixZgSc4HOarqGx6R8V/CCeCfF5srSR59FuYku9OuycGa3cZX8RnB+griLlF+0fIWII6E9vWvULvUV8c/s92M0jmTU/COofZX3DLNazY2c+gIP5V5mxBUcAheVwOaBXKYOGIOQc5z3rV8OeHYruzutY1a7+w6NbS+VuiXdNdTYz5MIPGcY3OflUHuSBWbPH8jncEIHBxnNdF8RpH0+70rQVG2z0ixRYx0JllAklb3yzDn0UUCepv6P8XLDQHlh0zwF4Ze2cAj+1oHvZycdWdiPyUAelTePpPC/irwfYeJtE0q28Mayt0bLUdGtJCYJcoWS4iViSBwQw6ZxXmcOxgTkg9sg/lUnclSC2MZPJNTfsLYcGAJPAOBlT0pihz5SxDLMcBeDj2qGXLEkOAQe/Q1LaF5rmCMHrIoJBxjJFUi7XPovXPFX/DPPgLwDb+GNJ0qDxTr2lvquratewpd3CMZGSNIy3EahR0A5JNczY/tX+MbybyfEkWn+JtK2sJrK7s0UOD6FRwab+1XLF/wsPSrGFxImnaLbW5CgEKTufA/P9a8dWMSKCSCQOfUj6VN2x6HtfxV8BeFtb8E2nxF8EI+n6XLKLe90lgSttJ0JB/h5I46cjFeMSHyyBnKrycdxXrHgDUTpfwE+IaXWTa3l1b2Nmr4INwcs20d/lAJ+leRhwXEbZbAGQR09/wBKBPU6vSPh1rWsfD/WPF1uY5NM0q4jt7hIzmZS/RyvQIOMnPesBZNxI7DnIPWvWv2Wtbt4vFWt+F9TeP8As7xBaGMRTfcaRfVTwcqSMewrzXX9HudA1q/sL2Iw3NtO0bIV28ZOGA9CMY9jS8wKAkUtg7gc5x1P+etTJc4R0VgDnPJxiqMroHDhsZOMgEnNdn8KvB3/AAnvjrSdOuCE07zfNvZegS3T5pGP4D9ar8h3JfGPgtvBuheH5L67H9q6rA121iVKtBAT+7Zs925P0x61yUmFUfMQR1A7en863/iP4yfxz431fV5cpDJMVt425EcCDbGo+igfnUcnw+8Ur4ei14+HdUGhuvmDUPsrGIKT97OOnv05FLcRirJtcA5OQMHdwasQusIJ3DJGCccn6VVSIlSyncjZIJ+ta2g+HLzXLtbe3CoXO1WlYAM2M7QeeTigdzLllbzAOQg64HWq0yhlJ3HIHcd6kuS8E7wSDEqHDKRyp9/TGKq3EhChQxGOvbipQjvIEisvgo5Lgz3mrKAGGMBFP59TXn0paUbQSCDnAOMV1viP/RPAHhq0AYl5ZrkE5xk4HT0xn/JrkA+cEjBBznp3qgLO/KIM5PtwR70SSEqAByec9KhLfvBz04ORT/NJAB5HT6/Wp2DUQFiqhzyeATTnfDEA5A4z6UzzNy5PXOOfSkMu0HgA854zzSFclLfuzj5ue/JBqMyHaScjnjB4pB8qnjOTnPfNNfkhxwDjJ60Me5+rYMa3G5VYSOuXJPB54xT7a4M6yMeAGKj04qh5mXyeOeAPSpo5Qtq2OfmIBA96/mV4drU/XR+m2jW088xlyJDlQf51qgnHNZal2xGG47mpS8s5McZ2DoZD+tYVoSlLmZO5ZmvFhyo5YjhRyT9KzrBNVGtu0wP2B0yo3ZKnuK0re1SIZxufrvPJJ9auRjbx3zwa5eZQTVgbJEyABipo8Z5znFQqcHn0qZTyMdB1rmTsQaVjdeUwBJ255HpWynC5ByM9TXN2zbXyTjnOK6GJt0Yx3Hev1PhfF1q0JU5v3Y7Hj42nFWkiUnjr09OtIT8w4oAH1NLjkd81+gXPHFHA9MHP0pOCOnNA5UjPPehBwMnPoT1o6gOAAHoKcDkEjn2pgzk9KUN/hTF6Dw3Bpc47n6VGD1wc8YOKeOmeelAxwOASOc05emTz3FIAD6EdqVTlT0wO1WAv9fegAk9OKO2OhpQOBS2AQHBzjA6U4csPSkzn0xSg5YUvUCT8QM0nr70gPXjvTsc/jRcB3pnrQO3vTeO/Ipe/XNK1gAgjvjmlycgYo9s8Unp2oAkyNp75NB6478Uh6cdaWloAvb370o4HNIOtKv8AkVICZOPajqfpR6/0pe3bHrQK4hAyePcH3ppJqQ9c/pTSM/XtQFxvXPY96Rcnp/OnHuKReRnGPSh+QxTgeo96NvzEZNKQcDHTFKTlsfkakVxpGCefwpBzjnj3pxAOPWlVen0oGnZDRxj2o7dCaTGO9L1z0xgUCYZ4Ge/amFcg4OAetK3OMcGkI4POaokQHj09jUcn+TUnfp/+qo5MEYzS1Agfj/61Rt3/AJVI2CcdMdaYQOecmmHmYes4jUZOMHFY2lZXxJHg8leK39djUojEZOeMdjWBpgz4ngHT5etdVPVGUtzsssXcdcVZUEAdenWmAZc/14qYAgDnNUykOXrTT1J5p6jcPQelBjyvHPesS0z41/4KSQpJ8PfDzMAQNRwS3UDY3+P86+GPH8Goxa3p63ZEt02mwEdAQm35Rn2Ffdf/AAUn3L8OfDRQYB1RQxxnPyP/AJ/CvgvxHqTapfWcyszFLWONSw5JBOa78P8ACctbSRspFmKe4R9gjhAC9c8DnP41yE8U9wsDXTs6OcLKGzwD1H512KXivbO6EMBHu2tg5OOn6Vn+K0tBFYtZm3RfJaQqAQyliTh+ccdsdjXWc5xM4QSyhdxCnALdTV/S7bar7ySzA52nke1Z1uHG9yASx3DB6e4qcXOwv1I4yO4qwKt8MTttO7OOfUVU27fcYyDnJqzLMCn7xSDgjJGeKq78MQRjjAUdvaqSF5j9hLYBOSSBn0qSaEqg5OB0K9BxUJk8tt2M8YGCRg1MbhpYyGYBccAZx9aYyovAHPHUY4NNkUqoJGD3z6Urt82DnI6nFPnK/ZACuWDYz7U9QIlPBH06daVh1wTgHHPANRk8HB6jHFIX+X0HY+9KwCOuJOAecZBPag8euDk0kjbieOfQGmZxzkE+o6igB8jFWOOD2IFRMSzA5wPTFDfdPfuaRH2EgjIx1FO1kPQcTwTkH9ar3DjaBnHHfpUp564I69f1qtdYWPkFskY4zilcRTuZNp4Yk9z1wKs+FVMmqXI+V/3B4bgc1Uk+6DgjtjHINafghGk1yeNMYeIKSeBywqJP3WaI/oq+F0Jsvhd4Ntuhj0e0QgHI4hSvLPj6S/xB8JIM/MZMjORwFr2LwnB9k8IeH4h8wTTrdcjjOI1rxv42Ym+KHhhB8xSORsDqDxXGmbIw/wBsu8Nj+yD475wz6fHGADgnM0fFfkdYHZIkpA/d8gHjNfqv+3tcm2/ZK8Sou7941nHkds3EfP6V+UlgP3gRnJxzhuSa6KWxw4p6ly6uCuWQFj0JzgCvQ/Gep/8ACtvBSeCLOP7PreqRpd+I7hPvAEBobPd/dCkO/qxArG+Gmi2+p+LreS/iV9OsEk1CePr5iQrvx9CQB+Ncvr+uXfiXWbzVr2RpL28laaUt1LE/04A+grc4XqUt5yDwTjgg8VbtmLR7CdxyMY6mqtrG1zPEgdYg7bA7kgE16x+z54bvdI+OMVprNgYbjR4rqa7tbqH54ZEiOMqenLD9KBbHmMybHbGByDgnv/nNNVPlOM5BxwetIYWkmdmJZixYkEgHJpZEWKMnJJHQ5wfpVAemfCLGpeDfiXpLSmESaVFdxsozl4pM/Tv+tcKHVQMnIwOMc/Wuz+FdpJafDz4lanuKKumw2YcdN0sy/L/3ypzXnuCqjcSBjAOTjFK4D5pzGhkjIc4yqtjGRX0X8bPgHqnjDStG+I/geGTxDpmsWML3lpZjdLbSqgVsJ1IyuD3Bz6184SoZVxnA659a6bwX8YfGvw7t3t/DviK90y3ZvMaFSHQH12sCB0FMaMbUNJ1Hw3eNaapp93plwRxHeQtGSPUbu1QNKpAbG3tx3r6C8O/tj6jqkEGm+OtCsPE9owKPOqBJj77TlT+lc78f/ht4a0bTvD3i3wXhPD2uBgscbExI46gbjlTwQV9jU2sI8bMm4PkZK8D3rrvhNpS638Q/DWnuFeK61CJW8zoVDZI/Q1ySRqquHJJIxgcc13fwSsLy5+ImkHTGVL2ObdE0wyqtg8tjqOeaLiSL/wAfWvPEXxz8Wpp9nJdFbvy0itI2lIVEUcYzjofyrn/C/gG61C3l1XU4rq30eHBLW8Zae4OR+7iX1PPJ6Yr0bxZ+0hr9jLf6H4egstBSK6mW4v7SJTPdvuIZy7cjJBx9favPtF+JfiPQ7sXlrqs/mh/MzK28FsnPB455zSe5oM8X+Mm8RzQWNnbDStCsA62OmRsSI89ZHJ5eRsDcx+nSudD4UjIzyTjmvUviRZWXj/4cL8Q7CGC11G21FbDWYYF2o7uo8twO2cH8/avJVwuAFy2MHPf2pkGjouuy+GtastUtSDc2ky3EanqSO34/1r1f9ofwtcWs/h3xOz+ZDrtqJHKEsomwGIB9NrAD6GvFnVW3AkLgZO7oBivovTbuP4ifso31jPIH1PwvOfshXJYoPmHHcbGcfgKaEz54KEoctjgggcECvZ/DQk+GvwI1TX2Pk614qlbTLHcQHS0XHmyL/vcrmvKPCXh698beJdM0HTU8y51CdIlIGQucc/QDJP0Nel/tEeIbe98cR6Dp5jOj+G7WPSrUggh9oBlY+pL5/Kh+QWOQ8AaZb3/iWJ9RKCysoJr2YScBhFGWCj1JYAUnh74jeI7Dxha6nb6xdreTzgSBpGMbhjgoUzjZzjbjFc/DcNGrBG4dSGAPVfSul+EGixaz8UNGjmBNvbSm7nwM/LGpcjH4AVOwzZ+JdpZx/EPxRb26RwRLeOAkRART3VR9c1F8OfGZ8K6g2nTadDq9leTxMY2bZJFKDxJG45yM/Q81yNxrK6nrV/qMyGRriWSbaTwdzHH6EV0Pw3tCNU1PXrmMDT9CsnvJGAyA5+WIf99stMDY8dHwBe6hq15a3usLrPnMfsjwr9nlfd83zdRnn8hXmmoyw3TmWyha2iIyIWcvk49TUMk7zNJJISZWbcxPUknk/wA6if5SiHOCQNpGMgnpSbA7Xx7bS6doXhKzmUxSiw891I6Fm/8ArfrXFyHEqnORnjpzXf8AxrAstf0WwZQj2uk20bBiSSSC36Zx+FedvIDICDwuOhBP5UaA9CZXHKkEEY+XHWleVEI3Dr2FMDZbA5HUg9qZPKpB6MQDkjrRewExIZgc8Z5zQzgZJBI6ZznFRLgc4AOMY6gipRny92CeOKkBDuDDABGOMHAFNmYlN2QFIAODgikJKgDAU4ycHNJNhUIxgck454z/AJ/OgD9O5tWWL5ZHwd+OhJA/+tVmzv8AfDAuCNxY4J6c/wD1649kmiusTStI5GCzHJB7D61u+FraTUbuSOC1e5nSBn2rIEIIx83v16V+Wyyml7HT4j9gcLK51MDMzKc4QHOR/EavIWbGBj61m2kowCSCVONoHStBZ/lPBPfAGD9K/PsRFxk4mTui9GcrjvUob8cfhWNLqskFzDEIXcSNtJAPHHWtaW1S4jRXLbVbJCnGRivKdF8yUnuSxJLyKHO91UdOoqBtegV/LjDyvnACqTWrZW2lWxJNkHYjqw3c1ri7sQp8uFUJ54XFfQ0MqwkledU45VZLaJztm91c3CPKhhiU/dJyTXRpqSDAYEAjqO1Ne3tbrmJ9p6kCoH06VSQCGGK+1y2lTw0OXDu6PPrNz+I1YbmKU5RwSR0zU+7IHIOeM+tc06tGAOQQCKmg1KSJQvUDofUV9DHEdJHC4djoVByeOMcUpPAHBIrMt9YV2AfK9vrV+O4SX7pz9K64VIz2MnGxJjn1J96VeMetJ/ECOuKXO3Ht+Nb7EWF4PfGagur5bYhWB6ZBqfPPTOeOKrXcKSxlXPGMj2rObaWg1uJa6pHLIUJ2sehzxV4PnIrk3ieKU5PAOMitrStR88eXJ98Dg+ormp1nflkW422NTt6c072z+dN6KO5NOHbtXbcgB1H64pfXHTuaM44oz0NISHj7uMU4duaYpyM5HvT/AE5oDYABk8c9etL2PFJ680E5oGLkA49aa5IX5eaceO3amyH5eh4HagCRTu+tH8veo4z8g7D3qQfdGaHoAA9KcOSOopBjPTNOHI+neoAaASTzTuhP+NNXg+pp27BXJp7AHJ/PtRnI9xSA885H1pcY/wDrCncTQhU89xTScLyOo4p/UEmm56g/SpJFJ4HNHf14xzQOeOhoPbnjpS9SkHb2pwOAP0pp5H+c05R6/wD6qYXGkfUUmOTzzin9BnNMLfMeBQhMQ8fU0h5zS44znmk3c/1oENJwvHSo5e/PNPIqNyKqwETcex61Ex/ujnvmpjjk4GfU1GRyece9SBlayf3IXoc1z+nEL4otBkZIOB36V0GtcQrzk5rk97w+I7N1B3AN/KuyktDGWh6NjDZz6VL+PJqFWyoOCCQMipV5x3NJ6lodGCD6jvUmRgnHPamqMnrz6dqfgDr1qLFXTPjj/gpdGV+FnhhlXcW1lASDggeW3Ir89bkqNU8tSQgGVDcE4r9G/wDgpLa+b8FtJkwoMerwbXJ5BIP8+a/OrxHHNp3iE2twoE8aqGCcgZGf613Yb4TmrfEacN2bjTx5ZAygJ2kcev8AI1zzzK6uyqNinAI4Brc1CWRYIhGuP3YBbHBwornJR5fnKMkEZ555+ldi8znMwkvK5Zsc8A8gVNHKscqKxOcYO3nFV5vlGfXg+lR+YwIZQQ/XPX8aryFfsW5FwrsAGU5GCeRVO8mRzAscIiKJsLA5LnPX9agLHc5LHJGMZIzTMnjBPI6+lUMnlGAoJ4JwOcU8INhKvtI6DJ5FRSAhhuBHGRgckVf0zTH1O9traMEGQnp14HNArmczgjBbaPzx70kku6JQeo/Cmy28m0ylHKBim/aQuf7uajOSCMnp1zQMAwORwRjv1pQuRwSQTjmm/KvP51pabp6apYzpESb+I+YiH+NBncPw6/hQHmZzjBODyOOOc1EmMN1BzjrinuWIGCB3HrSdCeOMZFACN9xjjtkk80w4x+GR6/SnvnjJ6fpUXII+o4PSn1GhNxPIOOOntUNwMoGxgAZ61NwBg846cYJqK4fbGOCfcDFLcNShM+4nJ4PU9K3fh3H5+vrGBkM8an1ILgY/WsG4I2/KAQe2etdb8FLY3njqxjJIH2u1X0zmZaia0Ljqf0XWKJZabY2yghIreNFz1GFA/pXhHxSzN8YtEA5CwMSc56mve5Y/KcqeijHHTpXgXjsib41WYwcrZ5/8fNcaN0cD/wAFFLqOH9le/RnKebqFhEMc5/fA4x6cGvyyj2GUYO4A8YOK/Tj/AIKVTY/ZrtIcbXl1myVSenG5v/Za/L/7ucjDAYGOlbw2PPxPxnsHw00tNWXxQka4J0C4RdrYbkpnA78A1wWvaYumLFsHytxtPXHrXTfA/wAXQeGPH+mNfo0tlOWtJo1wQySDYRnt1FbPxX+A3jDwR4muRDpWoa7ogkJsr20haYFDkgOF5VgOD9K6DhF/Z38daB4M8Z6bP4g8NWOoolx5lvq06s72chACNsztIB9QcZJr2Xxvo134V8efFXx/O8csOo6bGlpcO2DLPOFRx+G0+vUV8/aX8MfEuqKks2nS6JpgkHm6pqim2ggGepZsbsY6Lk9K921K90v9oPwNd+DNC13zPEOiSxy6ebzEP9qBVwTg9uTjPOQOOatAfMUtsPIAAA45I69KzJIpLiUKoBI4JJOOK7x/gz8R2vjZT+ENXt50PzPLb7EGP+mhOw/nWro/gPQ/Ad0t/wCP9asg0DeYvhrS5xcXtyQMhXZMpEp4zuOcE+tIncva1bJ4G+BGjaXdBY9U8T3jatOinLfZIgFhyO2WLEV5XJOJt4HAHOQckVq/ELx9qHxG8UT61fIkauqx21pCAIraFeEjQegH9a5wO4XgjI7dKTHuTSODtUHk8kZOelMA6qBjPGDXqnwM+Gtv8TNL8YWljqb23j2G1RtC0wsqx36kt9oQkj72zGORyfSvPNT8N65o2oTafe6PqNpfQyGF7ea2cOGHbGP5UirmeyCJN3WToCByPevTPt81x+zTFZXLgWtt4nxZqT82TAWk2+3Iz7msbwr8HvE3iNje3lk3h/w/B+8u9Y1dTBBBGOp+bBc+iqCTxVPx94t0/Xrqy0/Q43i8MaPEYdOWdf3j5OXnk/23bn2GB2oQjmScjDkHsB2Neu/swTBPiNPdGOSX7HYTzHDAAHGP6/qK8eYgbiMHByMfSvSPg/rS+G9M8U6hFFJcXrwR28UUbhAi7stI5boo4/Oom+VNouKV0mdt8OP2cW8ZMJ9d1KazlnPni3t1UuoYk/OTxkg9B6161rf7IXg6PRp/7Ou9QF2U2+bNMGCnH3sYArA8E/Ee1tr77bFKhtJo13MjA7Mdf612viH4/wDhjTNKkeTVIMKOVVwzseflCjnNfieYZtnM8Xy0m0r7JH3dDBYONHmlb1Z8+a0yfCP4R674Nv50u/EHiG+ik+zR/ctreA8Suf70hJwO2BXkKjLbQODgls5xVnxb4lm8W+KdU1eZPKFzKWjjY5KJ/CPrisxJCSGzzjnHAr9lwsqjoQdb4ra+p8RV5VN8mxal5LDJLHqeufbFe4/skanap8RZ9EvYo5rTVrZo1WQcCRQTx9RkfjXgxkBYD35I71t+C/Ej+E/F2ia0FLmxu47hlQ4YgEZH5ZrqMD6C+H3g1vgjqfxO8W3qLbDw3FLaaW0i/KZJT8jLnqQGUfjXze1w904eYhp5CXZz95yTySR7k17t+0t8a4fG9u/h/Rxavok7x3jXEZYyNIo+63bv79BXz9Cdp+YkgjooxQ32A0fMMKtggKO5rvv2eJNNuvG+q6bf3UNi+q6RdWVrfXLBVilZRj5icKTgrn3rzoHzBtIBzzgniqwgEexSEB6sexqdweh6Pd/BDxdojN/a1ta6Np8LBX1C8voViQZ5Y4YsePQZPat74mfF+zk+HejfDPwa4/4RWwfz9Q1NoBFNrNzuJ8wj7wiU42huTgE9MV415ZLMcbyT1PI+tNL7ehwTxznmkC0JDIquWJ4GOn0qS2g+26haxckTSogIPqRz+tUpJCo5OD1HGcVu+ALObVfH/h+GIjJvojk8YAYE/wAqATOm+Ojeb8VtYhklG6ziht9pPA2xLx/n1rz0L5fOCGJGTXUfE/UTqXxJ8T3AbzR/aEqByOSFbaP0A/KuVkJMgBJwOcU9htkzjCgNwOhweRTAuxW34AzwvcilXcYxxlQemOgpG3MSBuds4Iz+lIQ7ftIYnn86V5mxgjHHKnvSEhQCCAwxz3J9KarA8j06YoEhxYqo5yuRz0pRICoDANg4wOmKhK4AxnHQ55FPMmMk9BxkelBVz9Mdd0mQSGeOJEldtzKDgr16/XP8qxba6ukuWVAzO+1SqcYHPP613vkrLNK+SUHGT3JH+fzpE0yOKYyiIBsqNwHO3FfimGzx0qXJUV2fsPOkTadGqWqI/MgX5yDjmr8OecHdg9+fwqCOLYQM5K5wT3FWIY8E7flOckD19a+VxFb2k3Luc7dy1ASQCRt9RnNXY3A46elUbdZvMYSFCCQFIOOCalS5RicHODg/WvJnd6ojQvA/hipg34ccZqjFMJACpDD1ByKtRnp71hzSFe5PG5jYD06Gtayl8wfNycfjWQnPXuK09OXr3x2NfTZBiKkMZGnF6S3Ry4iKdNtlw26TffUHHSqk+jI/EZ2H0FaWM8c+uKCPTiv2R0oy3R89zMxG02WNuP3gz1FWNO3x3YVgc45Fag4bJHB68Ug2hywUZ7HFSqHK7xBzurD+rc8/ypw6Y9PQ03OCPr0pwOc55Hqa60Z7hjqAcZ5pske/PHbrTwMZIOR3p2QPy71LDbUoy2COjg4G45z6VjGKW0mIOVcdCOhrps7lPGPwqpc2QuVIIwccHvXHWp31RpF9B1hfi4UK5AfBwfUVfX7vt+dcwiSQTAYIKmtnTr4XKEdCOMe9OlV+ywlEvgZPr6ClJ/KoweM/pTgc/jxXXcgeMZxjntT8Y9sGq8k4jXJ5OcAVJFMJowR74oWoupJxnPajoaaSRj8OKdux24p2uMU5ye4FJ260HqPpQv1ye9Nom44dKUcAc/rQOQR+NJjCnqKllDufUZpRg9fpSDp1wP1NA5PrUi3FXG7GaCeR0x3o4PtRjB6Z5oDQfn26Ug49/SkzgE4z+lO6dKCRufxwKb7e9PHU1HNKsA3uSB0JoAUEFhx7Zp5yCOmcYpgHIAGfSpSPbnFJoBp6k9h6U5eQOKbzn2pRn9KZXQQ9Pb3qPHzdO3WpD/8ArpACfpQkTcrXTTBWESqT1BJ706Iu0SGQbXx8wHY1N1HSggeuc1YrkIG3gkk+tMkXOan28Yz+NRSAAHBpdQ1IH6Gom+7U7dOnGKiYevSnuLYzdVi3W53HAHINc1DEH8Q2QJ7/AI9K6fVebU455H5VzEcnl+IrHPXeAM/Q100tjOR3mOv9TTo+CMccU1uWH86eh+aqeg0TRHLde1Ob7vvTYjkjuakx+tZss+Uv+CjitL8DbGKOMSu+rWxIJwAN3XP1I/Ovzj8c3kV3401CaLcIvMwFfAYEKBz+Rr9I/wDgokuPgah4wuo2pORk48wdPzH61+YOtSNLq05diXLEMTyTXZhupzVnqddeRR2uiW0rtuacAeWzc/dBrkZZFFxL5Zyi5A96e9y88UasWIiUKCeo4wKpABJ2XPOMZBzg+hrst3OfcgvlIhLAkqTwTUMlpc/Y/tf2ac2wIDThCUB9N3QGprt85XG3pnBzmvRNM8ftpfhLw4ltrayJAx0+88KT2zPDco0jO88nO1twYKONwKjHSq3Gea6Vb2t5qlpb312thbSyBZbmRSyxDuxA5P4V0N3ofhDSGYy+K31dM4EenWbITz1y/AwM1zetW8VhrV/bRHMcNxJGuMEYB4I/Ctr4eaXDqPiiGa7gNzpdgj316oG7EMYJ5HuxQY9xVXsTcf470S20bxALO0EvlpawsyTHLo7KGKt/tAMM/WsvRLhrPW7KVAJGSVSqk4z8wwD+lJe6jcapfXV/dSNJc3ErSyMeSWP/AOutLwJZrfeOvD1sXEay6hbxlmGQuZFyaaBMv+PwdP1jU/DpuBJFo7C2THAkccyN7sXY8+wrjbaBriaKBSqtI6oGboCTj+tbPxAkL+P/ABKxZmJ1O5+Z23Mf3rdTznpVDRIJLzW7KGNQ7NKONpI+uPw5peg7DPEOmjR9dvrBJhcxW8zRrOOBIASN344o0G+fTdZtLhSV2SKSRjOM8/oTUOpMZL+5LJtPmkFV9iR/SrfhXSzrXiKytOEiEnmSueQkSgs7fgoPHfj1oGL4isV07W9RtgijybhwFUYAXccc/QisxRjHOD15Oce1WdT1BdR1i+uY1IguJnaMHBIUt8v04xVRxypBPp7GgWwpb5T3P6CoWyVOCAcZ9qecAEc9OB+FRj7o5PTHNDZVhN5GOMgcVFOdvBAIxjB6mpDhiQeB09zVecsEBwx9B0xS8g2KlxzypyORz1rvv2f4vO8faQgGWfU7FQQRyPtC15+w+U45Pcd69Q/ZjthefFrwpA3Hm6/p6jONpPnrx+lRN6Fo/oZkw7vnpnGM818/eJ28/wCOe3ghLRBwf9pq96uDtnkAyPm4H414DqI8748Xo3ZC28fT8a5uxvsePf8ABUC4a3+A+gRo4Bm1+BdvXIEUpzX5lCbk5HAPpnIr9Hv+Cqt6bb4YeCLMc/aNZaQnr9yBv/iq/N6OQ5GecHqMDPtW8FoeZiHeZc8qdYI5jGwjc/u5cYUkYyAfbIrq7D4u+N9GiSG18W6zDEvKqLxyAePU1yTM3kJEJHIBJA3ZAzSHBDEEkkdP61pscdzR1jXtT8SyrNq+o3epygcSXs7ykegGScVBHfNb4kjdopVO5ZFbDAj0xVQMGzkjB6BeCRSOxPJ6epqiTRvPE2saohF7q1/epnISe7dwPzJrNA2A4O0sMk4xnHakRCFIOSCTy3elEpYKAc4GRkY/D9KB7kkQJdBkEAZyeMVL8r8sOh6ev+cVAcFdwJByMgDg1OOFyeR0zjikyixb3cllcxXEEsttcRkNHLExVkI6EEV6Ne/tO/FG9tIrefxlqEojURiZlQzbQOBv27j09a8zLfMFGB069hTSu0lRxg9hT6Aaeu+Ldb8VzF9a1i91WUtuBvZ2kH1AJxms1DkYOCc49qYACMnkg9waQEZJHPfjigCSRuMgAvnBPWmMNyOmfk4G3rx70uOSOwOTwaYT1wCCOjAgCgVxDaRNkjIDDoGIz/nmnQ2sUA+RdpAwcAZNHIJ9SM5PcUDK57HPSslTpr3lFXNOeTVmyVX/AIjkPnkc0uechtuRyc570xH4APHJwc8Ggkk4wAVOQetWyCRZQrgA5IOAe1PLALuzkg9f6VXBxnBJPUqAOT7UqN8g5xzjkUhXJEkHIyQOy54NSBgygE85JAqBVywxyeoPQU/ZyRkZHIxzQFy8P3cJP3kBB9BVSWUMwIJIBxzzQ0h8rbzjJB9c8VAxUEHnPOQO1DBlgXJ6EjGMgE0xGIYtnk+oPFMi4yMk9CMjGaJMn5ScA8k+gpbAyPJLbnIIJyMjnPpXb/AxDcfF7w5ufCC43lTk5AUnn8q4llVsjO3jJBJr0T4ABB8Q3unJAsbC7uYyrbSHWM4Pv9KLi8zjNevjf+IdVuduFlu5WA3ZwN7Y/TFZrMXlAznPY9qRRJNI8svG4lsdCSSaarEsMLnB4/OmO5aDsfuE46EEZNBjZDgZBxyO5FQq7huchAeD0PSnxP5m7JIGee4J9aB7jnOdqkggc45GPelAzzuA44OegpA3lnkZOTknoaawGOASSePWjqA9gAAckd+O9QmXO45OCcDbRI54XcT7Co2JUk4yO+O9AmfrTFEyxKrBS3BYjjNSohkaQcdelSlRuHB9f/10RL+9OADxn3r+XOc/WOYPK3occsOn1pNM1CO/h8yPkgAMMYwcnj9KtIAp96cWjiVmwEUckjgfU1Eql00xXJQuRnjNRvCHJ4zkYOOKWyvYNQgEtvKs0R6MrZBqYqc+/Q1hzNMRQ0PSY9HgkhieR0Zy+ZGyQTWvGMkelRRjIP8ASp4+Fz71jJ8zuwEuLyKwiEkrhFzgE+pPT9a2YLqDTZYoLiQJLMMru6HHasY6YNTeRLnBtioCgfeD5zn+VReL9Ku7+G0+xAM8IOSzYNfr3C2TUo044mr8UtvJHg43Eyu4R6HSX+qpYRRShfNV2CjB4571za/EONL2WOa3YIGwGB5GK82174gXvg7Q54b1WM3mqbeB+CcHn8OKfp+sS+LrGHWIoCv2kZkSNSQr/wAQ/MV+p0cLQ53CT1PmJY1Sn7OL949o0XxBBrUbPErAKcHI71p46c/zrmPAqPFoiB0KESEnK4Jrpd2B6DqMV5VaEadSUYnpQbcU2VZtYtIJjFJcokgIBUnFXkIP3TkGuK1TwrdahrbyK+IJDuMnXbxXZWsZhgjjZgzqoBI7+9FSEIxi4MIuTbTRMAcnjrSke/ajnsKhmlZVOD0rkbsbEjTJHguQB6mo/tkDNxKM49awLu6a6lPOFB4FV2bgkH8TX55j+KPq9d0qUbpdz1aeD5o3kzoJ4o5yChGRzkc5rPS4+xzkH5TnJPastbiWNvkdl7kA4FLNK07b3YsenXrXMuKKMo83I0y/qb7mu3iDau0AFgcEjpUkWu+a+CmwZ9c1z4wrHtxUsWARycV5NTifGOpzQso9jZYOnazOrSL7Tht2V6gjvV5E28DgcCsnRLkeW0ZOccitVGDEnPSv03Lcasdh41rWuePWp+yk4knb1pmcD1HXFSFTg+namkY9cd69e9zn13AHoe5oHGeaT17UvfkUD8h3AHPeg/N0GD0GabgkYBAPvTgMnHWlsDY5c+xx0peMjsfamqNpPOR6U8Etg4qQ8gPygd80Yx74pxHTBPv9KQjk8U+wriJzznkGnHof1oX6Udz/AJzTsIPX17GmvGkilXUMODg0/uPekPHvxQwDHPAwO1OznrzTc54NKeMfT1osAYyc4xxQOAO1Hr9KQcgew71ICZycelLkYpO45zSdAOasWo7t+NNPt2pe3PNHf0FAxOMfXrUUgwTgCpSeMdT7VE+Rn060PQCEjj1NRN6/hUrE445+tRPzjml1EzP1T5bNj6GuPaRh4p0wZypfGD9DXY6pzZvx2rjZR/xUukHt5n9DXZR3MZHojDBH606NsMMnjtUTMfMB5HtTwcSA8g4PHY1owRbiHzetSEYXp2plvwo5zxUjjI4P41iy0fLH/BQ5j/wosyKM7L2DOSR/y0FflzqDyG+csoHzcjGSeetfqn+38in4DuHIMR1CBXGCc5b/AD+Vflzr1rElyGicGJjgFu/tXXhtmYVdWRRXMKFl2EqcE9QTxVYQPc3ojhR5ZJThYgu5ifTA60xwqAgknHOSeoxXXfCue+tpPE7aVOlt4gfThHp7FwkozKvm+Sx/jKAgY5OTiu5HP5nGakk1pmKeJ4ZQcNHIhRxnpweRWj4HsYJtba/vXeLTNKX7XcyLx0+4mfVn2rj3PpXqOkaDqvizSpU+I1pd2+kwRgW+uX8ohuLZiu5Crt/rlOD+7Pocc1h+LfAOoG3h0PwdbLrXh9ClzNqFldLM95Ns+/IoP7sLztQ9M560xXOW8BwaLqGra9q3ia1k1KKytJb9bGGTyzczl1AXI6KNxJ+lalx4kZ/h5quqWllp+hm71KOxghsYQrMgQyNljyQAE+rEk1w8zy6TcyeTODKEeKVomypB4K57iuj8Z2cnh3wf4U0OV90kyy6vJhcqPO2pGFbuNiA/Un0oF1OagcuzMWzwdzMOTWr4Q1AaP4r0m8ZUkjgvIZG3LuXAcf5/GsOIhSeDjocGrMCgXKA/cJ+7yBiqL1Nj4t6O2gfE/wAU2JDBItSmaPzFCkqzbhx9GFQeA9XtdG1+KeV5EnYrFA0S7iGZgGb04Utj1JFbHxWt5dSfSPFS5mg1W3WGe4BLAXcKqkisf7xAVvxrg1kaOSORSUdCGDDtzxU7IDQ8UWv9m+ItUtNkkQhupF2SDDpyeGx36Zq0Q/hvQ1ZHCajqkZBAHMNuf5GTH/fP1rNGoG71KW8vS11K7GSQyNkyse5/HrVa+upr+5kubhg80hyxAxk/5HH0oAZFjjsAeAOlPwN2M4GciktZYoZd0sHnoBzHuKk+/FRsxc5AIBJ75xQBJ0Xjk98dTzUXHrgH8efSl3EA+nXnOBTDnOM5zwKB3DdzyRx371WuM4PPfHTqPWpmPIAAx1461BOpZgH+UZ544NAym77QeMdSfWvZv2OrY3Px88BRgj954jsiAQTna+T/ACrxeePrkkZ5GTwPavoP9g6wOoftJ/DuIAMBr0bAqSCMIzf0rGpsUj95JGDO56jOQTXz5ajzvjnrDA5AjiHXkjn/ABr3p5AC/UAEnFeFeG/3/wAZ9dcclTGuPQbRXOa2sfNX/BV+8ZNI+G1quArXt1IxPUARIMY/4Efyr4A0fS7zWr+3sNOt5Ly8ncRxQxKWZyeigV91/wDBWScPqfwxjU5Ki/cgHkDEIzXyt+zIsl78d/BEQ2kDUFkfcwHyorNn9P5V0w0ieXX/AIhwRsbiFgrwSoCSqlkYZIJBA45wQc+mDV+x8J67qSh7LQdUvEJxmCxlcE/gtdJd/Fvxpo19f2em+J9Ss7KC8uBBbxygJGDK/CjHGcn86yZ/it4zui0dx4q1lgTnaLyRV55PAIHc1ozkNK0+CPju/uI0Xw5d2ryYCm92wDv3dgOxrS/4Z/8AFqITcXHh+yODj7VrcC/yY+9ef32qXmqMZLy9urtyAS1xMzk8+5qh5CqGBw+QMjA5qQ2PUf8AhTVlp7Aat8R/B9kSQu2C6kunHrwi4OOe/arul/CvwRqWsRaTY+P5df1GRZHWLTtJeKI7EZzmV24GFPb+deSeWQq/KAPoODXpfwBtmbxPr1+I8jTtA1GcyEcITCU/9mH51W+gHnsskBY+QzNEcbWdcE8dadAxDNzzjhutVoIxGiKFwoXoOMVYV9yhc8A8nGARRZlku0k7QQwPTPc01gBwT0OM+1Rk7T1IHcZ/WmtIcA84PUelFxakm7Hy85H60vPTKgjtjBpvmEtwcAdgeDTQ55znpkHrn8aNSR5Z0JYHbzkY4xQYyScAt3woyMU0sGCnoO46kU6OUISSxUdBt5NPbQsRWYd93bJ+lOIYHggHAHanNE0Tld6yjqWjORUe8GNuxIwCRjFKwDzvQ4YbeM8+lG8bMjBIGOnJpvmtxuLEgEHPQcUpJUYyMYycHrSYmJHyobBHOMnoRTkclTnG0dcnNRI42pwDg8e9P3AqCec4HIzxQtA9AVwzADpkYNWGG0YBzg5z0NVozgDHXJzkdam271Bxnv7H2pEiySEA8kgdyORTGO3gDIPUjmmzNgZJOcY+UmkLAkYAPQYoLHM5EfJBOARhelRli+Q5BPc45NEj7eBkEjGR0PPWmSMWUk8DqPzoEwMufvFm4JHOc133wdubuym8T39qsDRW+jXCzyTqGCIwwdvueleekrxg5A53CvTfh9KNP+EHxKuAFeSWC3tQXGCN8nJ6j0H5ChaEnm0Du8CZAQ9dqnOOvFNU7JRycA4GRzmhXAAJOBkDjrTVIeUnupBLdTRuWWs9xgg8nJ6+1NYknORg8Eg44phJ44yTyCOlCkg44BxyByRQrgSiYFRknPSh5ljdwCScY6gHFRvnOMAdM571GxDMQSuQBwRjmiwD2k+bghRnnPUHHSgcsVwSQBkn+VMYnODkvkZHHI9qTOSeGB7ijYD9fcAAY6e9NWPEwcnkjGB0pc5Oc5JqO7Z44i6AuV5I6E1/Kcbydj9TLPGBzSyIk8TwyAOjrtYHuCKhjk3xhiMHjg9qdnHrV7P0Axra2bQZiLdAIl4MS8Aj1rpLe6S5iEkZDAjNVZMMoJAIHBHqKrCJ9OkM0IL2zcugPQ+or6OWCjmGGVWj8a3Xc5fa+znZ7Gzkf4UplA74FUYb5J03RuHBHGOoqCe92ZJOe/tXy/smp8rWp13W50dlOrRnB5zg1znj/wCIdl4J0kySuJb18iG3U/M5x1+lZ+reM7Xwp4elv7gjdyI4wfmdj0r5s17xJe+IdTuNS1CUyzuSQP4UXn5F9hX7vlMJU8LTj5H5pnubRwbcYaze3+ZD4i8QX/ibUJr7UJmluZGPG44Rc8ADsK97/Ze1ZZdB1XTpMOYLgOucABGUf1B/MV877kd1IOQRuPpXqn7ON28HiDVLcMSHiEmCfQ//AF69mpNwi5I+FyivKWPjKbvzH1CLmKNsBguDjFOa8RFJyD6VhIhmAIBJJ/CpxaTcFVJB/KuD2s5H63ZIuNq8aKSEJOcDPFT6dqAvN+Rt9iazTpk0kZ4wfQnnrWbdpNaThVcqNvIB5NcGKxzwdJ1auyNadP2jsjtFljYgBwW9MiorhQc5ODjHWuOjldTkMQfrWtY6ozOqTEkdAxPQ14GF4noYmqqVSPLfqdc8E4R5k7lOVTHM6N1U4HvTDyPU1qazacCdRyB82O/vWUGH4fWvgs9wksLipS3jLVHpYefPD0BsD2Ipi84OPwp2MCoJZvLZFG4sc5yOP89a+fhFydkdJMR0Pr6mlV8YwOlQNN0xQHLY46Grs9hXRu6LJ++YZwcZxV+41LyCUQgv6elch9qubbe6Bl3thT2rRhchcuSz9Se+fWvvf7SlluWwpQ+OR5nslVrOT2Nj+1JmwTK2Qenar9lqfmjZLgH19a5syVLbzEMAeSe9eTlmd4qjiI+0m5Re9zatQhOOiOuPWjsDnnFRW7iSIHrxUwxuxntX7VCftIpo+fas7C449qcnGfXsfWk6cUoB9cetaEjh+fpS5wKQcYyOKUkHApWHcdwcdvU0nf1pMc5/MUv8qNBCjjt3oP6mjH5j3o/DjpmiwCkflTTk45HTpTiP0pCMHk0wGkcgZBFP6YpuCSPTNO/pQAdWPPSk3UuOevtQeQB0oAbjLDijGDijkcZII9aVe3GD6UBuIO+eKMcZpe3qKDzzmgnUaenpUD8g9BU+MZ4qOVcn096AuQHI+tQnkn3qZx/+uomXk+tJK4GdquRZvxnkdOa4+UF9f0xgMgSjJHb3967TU8fZH71yioBq9oxOMSDBrrpGMzu2X5gepwDTlG5h3HpQ3J+uKehGQMdua1YE0PPHSpiOOOtMhHzD+QNTNx2rFmqPmD/goNDu/Z5vGIJ26jakgHHG/r+v61+XOrQbIbfk7CSVDck9e/4V+p//AAUCCD9nXUy/Crd25JxnH7wD+tfldeymS0hBJMiMQWJ4x6f59a6sNsznq7lLywYyWYr0wMZH0pyXE+nXiXVtcGC5iIeORDhgfb/Parr20k1gJlhCiJVjYk8sf7361m3YUMApznIz1r0DAn13xLqut2qQ6lf3F6iSeYkc8jMoY98dO9YwnljJ8t5IgwwfLYrke+OtWLjiM9sYyQeRVfg8YBJ4Bz0o2JsJuGCRxgc4A5FMeZ3ZS7s4UBQCxOB2pFGByMMeDjpn1o6vycEc0FAr8jkgdKesh81WJIAPUGm4zgKCSCce9PjVnlQDAORjn9M0CTLkuuahBpt3psV3ImmXLBpbXdmNmB4bB6H3FYp4UDp6Y7Vv3ukmLRzcKSShw5A4wTxWEQGHJ5AzQO99SLfuHGcDoSMGnIGk+XGcdSBR9AcelORimSCQSMA0DuRBDyeg6elIo35wWIAyCKk2DHBzzxjpSxBVbJAIPHNAiLdvz0PGDUZHQccduw9qlceW5BwOeKawIBzwARQAhIOOcgEdOCaalo1357b1HkwtK2T1APQfnQq7sHJBHfpU8Gzy7ktIyHyG27QCCfQ1A7mLcADqQT3AFfTn/BOK2N1+1D8PiOCmoyyZzjAED5r5kkX3BB5z6e1fWX/BMy2jk/ac8EORudJ7yQAnji2eonoi0ftNPhd+cYxmvD/A/wC/+KniJiMYuFAwOBhRXtVy+5GPTg9a8Y+FaiTx34hfn/j7YZ69P/1Vz3NkfH//AAVmm3eMfhtCCTssr2UqBwcyxD+leA/sc2yXPx10eZ+Ta29zPtZc4xEefryK9u/4KszK3xX8Dw7yCmjzvgHgZn9P+A143+xviP4r3lxglrfRbyQAdASoXJ/OumG2p5Vf4mePX8m/Vr8gbQbiRtpOeNx4/UVA48xuQQPbqKlaPKzSl8EuSFwcHJNQFzuKgZx0z0Jq/Q5mOGAuAccjnFNdi+7GF544p7HIxjnqcdAfSmOx2nbkDOcmnuFhGdWDAHqMH2+lesfB/wDcfDH4v3qqRJFoMduJA20Kss6gn9PxzXkwLKvzLz0znBr27wPZJpX7KPxN1VshtR1Ox06N8nGVYOR+v60LsFjxWOUHAxyOjDpUiksT3GcjvUS53gngdhins7c4PODkHp1qth7HrHwD8A+H/HN3rkviN549K0yxkmmeBgGBIO1l/wB3BbHQ4ArGvdA+G0k0X9n+ONT+zlXZmvNGZXUDoAFbBJz7dDXVfBS1Nt8I/inqrMqRCxFqCckgkHIH1yPyrxHqiAkcDIPocUrXB7HqEXg/4WMiO/xJ1QOBukjGgNnOOi5fn61Y8r4NaPCXa+8V+JZ1X5Y0gjso3b3PJx75ryqM+XuxknockYomZPLyTkkHigSOz+J/hey8NTaFLY20lpa6vY/2hGskhYqpkKqhz7L19/auOBwuOCuRzjGa9f8A2jbQWafDgIW8seFrVVGMDOWJ/wDQq8fLjbuICtk5HQYo+Qkx24AsRwQOBnpThl1PzAHGR3qn56pIN2Tzg9+ake8QMQDk5wTnke1JaD1JY8xkepPOPSpWOccDGMBt3I5qn9qjZjgjgHAJ6/StPSvD2ta64TS9G1DUTgti1tnfP5Ch6i3Io+iqAABkFjwKglfBIAAOOBg1tan4F8SaFbxTaroN7p0EpO1rqIoHIHTmsFwysSRgj35qRMni/dAE4Jxg85Iqcz5jJLDk464JNUo3+Q7sg8YPQ09wGIKtgnjjvRYBzsdpzz39/rSEkNkYJGDjP60wkmUhcZxng8AU4MBkgkjGP/r02ANJlcEAEDIPY01jkBjjOcbaaFZmHGFwTjHT2pCoRyu0Y7+5pDtYUkEcEHHOCMYr0vSbT7D+zz4hupAf+JhrdtboQCRhFZiM9Op/SvMnAUEkEr6nsK9L8RTSWH7PXhK2IIF3q93cH5sblAxyPXJ/SgHc82GVyAMjtn0pI/vAZzznI6kU0AFgV7AHINSKMEHYWI7ZyTQSh+dxKYwvrnjNO8whgQOTzkd6jPLYIIfIwO4pWbDAcYwcYOaDQV2zkZYHrkimAjC8g9QfekefdjbknPOV6etMVsK2c9cEgU0L0JAASV4BHanBm2g9eTk9KiMuAOh5zjGfrTgd0uRgrjIXpSEmfsAW9smkJ/SkHTqeOlOGME5OK/lJaH6qIePwprHaPx+tOLKDjI645NDjAGORjt3q7Nbkt3HxuCCOvrWK+pjRbpoJZSysw27uSQa14Tz7HtWXqWkL4inlSJxG6AKJCOM+n619Vw3eWL5L+69zgxekLmSk9zP4hlijzbxsNy7MEEVSvfE0FvLJDcysShYFhwuBXZaN4ak0y4E08yyskXl5HBznrXk3xesbTSrKKG3l/wBIkmO712kH/P41+tvKsvnPnqQu+58ticbWw9GU09EcV418TyeJdUYI5+xQkLEvrxy1c1KuQwAJ4+makXoFUgHngZFRudrZIwemB3rojGMVyx2R+N4nESxNaVSe7KttllGckqACMV6f+z5eNB4/dASUeBgV7k5/+sfzFeXGVIkznGSSRnGPpXf/AAKcR+PYpgDu8vByeRk1FRXid2Vu2LpvzPsCBVManGAecY5FWgylgO/b0qjbXAZAcgjHarLy9xzgc1ilY/Y1rqPkk8sEAAn2rm9QzJcsduCMDrWw1yCGJG0Djk1iO5kZmJ6nP0r4rimrGOD5L6to9LBK9S5HsIx0JHpS5xnnBoBIHagtjtivyJNp3PdNzSL5bqM20mC2MKT3FZV9bGxuTEeVxlT6iqS3DwSgqSCOQR1p15qs+oSoZVACDAK9T/hX088fTxmC9jiPjj8L/Q5VTcKnNHZkuccGqc4Ju4wDgbeR1zU6vvHv0NQSgmdDzjBHXvXz0Iu51CtwRx+NNeUwxs+CVUEketSn37U0soYBjyTjnvWsU+ZO1yGtC2XDxRIMYAyfY+lSbqgiUKowMAdhUrOAQK1x2KeKmnayWiJpw5FYfk59adGxVgQfwqEP1708HvniuCDcXddC2dB4ev3mR4pRsdTgHsfetock8VyFvMYnDqeRz9a6Kw1JJ1Ctwf0r9jyLOaeLpqlLSSPCxNBwfMtjQAyR7U7v7+/Sm5HrmnV9mnc4LWFHQevel6YPftTV5PWl/EGmSHYdjS0uMD1+lJu7fpQA5elKeg9famE4IwenFOJ56UbAtA6ZzSk5/wDr00nj0NL1PHFAC46/Xmg/dHqKAMZ7n+VBJ/WgAIwRRR3HtSY4HfmnfoAnBPpS4/KgZ4z0NLj370bisH680UgPXFHbmjUY3t146Uxxkc9qeeO/X+dRSsaTQMiY9ecnNQMTu6cVKS3OeagdsNz19KdiGVr9d1q4zgYzXJnH9qW+eiyAj3rrb5sWknriuPv5HgnjkRN7Bh8oOCfauuiYy0PQsZwcYJH+TTk69Kb/AAKcdhxT4R83t/OqehaJ4uSOmambhaijzkdcVITk4PesXqaHzt+3ZB9q/Z81WFhkNdWx5XPIkU/0H51+Tt0AGZ1zw5BYnnOa/WX9u2Fpf2c9fRGKEy2xDKcY/fJzX5X6h4jM8NrbxWtrE0MgxJHAoZyp/i9a68P1Oep0KerSEKLcAq+QTjucCse4idZEJwOMgE8nnpW5q2qNqDxEooKHOAmAPmz2p2sw2v2qOVpwJJRv2qvy4wK70YM568QJGvzZDHBA5xVRiq4Gc8DOeK0NSVWiLxEsifeyMdT1rPY5ABOewOeKrUERrksFzycYJPAoUdWbgk4GRwav6DpUmr6tbWqoZA0gLAHBKjmtPxdbSaZPJ5gxLISAuAABTEc6g3uME5PAqwYSm3DAnOTg4FVI9zOoH/6quAnIJIIxgqeman5iZvX8LLozRPIHBjDgocgk9K4vaQdrZPOM4wMV10bJcWCKsRuCsYDJuwePftXOXMR5YZxk/KO1ArlTHQHBI6U7GAOB04A6UjKRwSR9ach2nHrxg0FBgDABGMDnrTSOQOnXNPJx04HTr0qNRlcZGOc4470ANkJPoST3HamMfvLgnj0zUrgkH6Y61AR5Yx0GOCeopXKFiBdtnGe5xxT9ZjhWdBGriPaARxgHmi2+RiQMEjg96h1MSSyjIDKBxilcXUzm+fB5zg4GOK+xP+CXdssn7R/hiU8siagwPpi3Yf1FfH8wKDBDAkZ44r7Q/wCCV1t5n7QmkSFvkg03UZdp45KBf/ZqzqfCXC7Z+vNzJmGXGD8p61458GwZfEeuSnI3XkuT6ndXrl5IPsk7AZwhIHbpXlHwRUG61eRs5a7kb3A3GuU6UfCP/BUS9+1/HzQLYsri20FTtzyN08n+H864P9j8GK++IuplR5Nh4ZuMkDoWPX8lOPx9K3P+Ck159q/acaPr5WhWgPzcjLSn+v61kfszv9k+Efxt1DALxaRHArHj7wlx9OcV1w2PIq6zZ4GWxBG6yM4YA8ZyP85pvAIJGAew700OCAADkAA46U4jnAPBPrwKu5y+opfZnPPOOM4pgDzyYVS4IzhRnFDOT0B6ZIzzTVbarbWZc5BAPUUbDHSNtJBKk8g+1e76iX0T9izSYQvlPrHiaSRvV0jHBJ69v1rwNlwgGQQBjGSTXvPxgb+zP2ZfgzYNKSLh7m7wQCc8/wDxQ/OjYDw5HJXoc5xlufwpxc5B64zk9CagDE5DZz1PPWnGQqSc4xzg85poD3vwZaSaX+yd45vwFQajfJArFclgoUHHpnOPzrwUHCglSCvBAGTX0FLIun/sVrswJbzWiclv+mgyPyXivnwvggEgdcdKq9kO5K4Bzg5XqRjio3kQZ3AN6grkYzTlfluDgdM9xUEm6Rgq4ycAbmwOvSluRvse9ftbwCyvvh0sKAOfDMIJbPAU4A/DJ/OvB3ZmjbBAPuK+gf2yowusfD+2Vdgh8OxAKAdo56c/Q1898yKARtAGMngH8aoo9C/Z30X/AISH4x+HLORBLZGYyXKE4UxKpZlP1xW54q+Oevw+KdYhtbHRLbT4buaOCE6NbqyIGIUblXnj3q/+yHpLSfFC7vwyv9i0q4lARvmBOF/kTXkGqyyXeq3c7KFaSZ2KA8DLGosLzO8sPjbrunTtLaad4egdpfNcrpMZ3N6c/Sp9V/aY+JOqK8Q8RyWUTZ+SzgjhyT7que1eabyr9e3XrimSsS2cjP04PvTBHs0Ou6jdfs769qN9dXF/dX+rx28U9zIXKBVBbbnp1/WvHUcyJ8xI6EY5r2q4s1f9kTTpo3CY1uSVsEgE52/j0/lXiZIVNpPoMZ46UmDHswwBnPHJ6UglUMOj46BTk/nXpdtc6N4N+E3h7ULvwnpeuXus392ZJ9Q8xXEUW1VSJ0cFeSSfqawk8U+D7iVTceBpY16tFaavKoI9BuBI6jnPY0yLnHo/IGVBzgAcVIrY3beMnIJ4wK90+FEvwu8beIP7APw/u4ZhZTyy6hd6k0ioI42bftXAByBz9K8GMxYHaygHkZ4JpbDXccznBX8x0pDlScdMdO/1pC4TIDAkD6EUzfjbyMZzk1JVyQnPDcggZPTFeq/Fllsfhj8MNKBjeaOxnu5Ar5Zd7DbkdecGvKk/fbc8KeBg9Kua5dtcXiMRgJEqDv8AKKdyXqVRkDpgEYJ6D6URk7xkcgZprSNIABwehJ4p6t8w5JJ4PoTQirj1fZnbnJHAIzioskKMKCAOnTml3YIUnDAk+uKjkcBRwS3JGDnNDC44boyCcAY49DRknIwMdiO9NVxwByf1FAPHHOeT2/CkSLkgBs4IPYdKVG27jkdsjrimDKk4JB56nikwWTJPXuOKAtc/ZT+x70HBg4zgEcirkXhaSUDzZvLXuE+9XTIuR70EdMV+Y0cgwVKfPa/qfdPE1JKxy1z4Gs5ISoeTfjG8sSc1z1/4Z1LTIWNvdmVBkgSHPHpXpBTINUrm28wMODkHr06V608twk1yypo53UqdGfLfiH4peILS8urTMFs0DFXkiUljz2zXuXgaWG50K0uIX3rPGsm4nJOe9eCfGHS103xnPIqCP7SokIAwCeh/lXo3wR15LrwybQ5WS1cp7Y65/WujDZfhsLrSjY+Mw2YV5Y6eHrzutbHpt5MIIpWJAAGRnpXy/wDE/Wn1LxZOqsPKgHlgg5GepP8AL8q+g/FeqLZWRcsMKpY7vavla+uJLy6nnc5eRy7EnrkmvR1bOHiLEOFCNJPdlSSYkpk4XdgseMj1qK6mYRMQC7EZVRwcUy4cFSOhwPXJqESMxQDkZ5+bmtD87iiFUdXLyNlAAAg7V3vwZcp4xjdCykRnn15/+tXDsAAfl57bvWun+HWonSPEKTsDGhQgFgRmsas1GLuezly5a8JvZH2TptxvhQ5ByMmr5nAQkkV4TH8V720kAVYxGpwRjBOa7zQvFy+JoQY+AvDKSK8bEY+FCjKr/Kj9YwmJp4qapwep091d+exAG1B3HQ1XOMf/AFqaDx1z6c0Z4PY+1fieOx9THVXUqv0XY+1pUo0o2iKEeVikYzIQdo/vHB4/HH61RsL97uz8+WFrfD+WyycENzx+hq6Tj3qF40kxuAOCMZ6A1yRcOXla17mpICCPWmGNecDBPT602TeI8RAZUHrxnk/405c/ZkkfCbmKEFhkHH9cGqjBvYdipZJPCZFuXVyxyCBgY9MVJdSGIRnAPzAc9hTXyrFN2Dj5Sf5VFcl5FX5tygcjpg5r1EnVlzNalMtb9xwApUHOec1VNqLu5jk3svlMT8p4PFKblIo2d2VRwST0pYU8qPZG2QTkt3pKMqbbWgrXL4kCJu60xZTIjOAcLyxxkDmquXmwI8bOhYnvVuCLYpA/H3rz5QUXdisQyC5+0qVP7s4GBx+NaIHHrimLjFSAYHWsalTnSSilYljl6+4q1BKyMCD7ECqgHP0p0kwt4nkY4VQST7VeGqTpVYyp73MpJNNM6jT7sv8AIRk44NaWeleaeDvF7XOpPDeMERwTEx4OM9K9KU8DnPTpX9B4XmVOPPuz5qdm3YVXy20elO7+pqvu23Ke4x7ZzVkduOa67mQuMD9DSbRxzxS5yfrSUwAAdeMUUuMdaUj8RQAnXvn2xTgelJ0z2xS/rT6CuIB705funrSevX3pVI+v0pDEoXqeKKP4RQL0F4HuaaB1wcDvSkc9M0DA7UC8goP0zR2xSjkUAN21FKMZGe+frU+eetQzHgjHNHQNyuxySOwqpJkuRV1ue1VpF5yRketNEsqXnNs/bjrXK3gxdRcjG4V1V7g2zjjpXLXg/wBIiwcHIrqpGUjveiL6balhABHfiot37pR32ip7etJFKyJkH+FDDp7d6VO3rTmQH61zs1R89ft0rG37OXiNpNxiUwltvB/1yV+Ss7FbmRQNgWTIB6gA9K/Wj9vGIj9mbxSQCQDCeuM/vk/xr8lbyMJc7k+QFvunkYrtw2qZz1uhZtIDe3KKpYuwOOuBUtzo86W8TuWZ1O0Mefr/AJ96t2TxWSiV3UPtyu1ujZ/lUdxqU0j7XlLw9RGPWu85tjE1G2NtlHIOQCMcZqikIlcK5KqMAkfStnxBHmKOc4CH5eeD24rNiQRAsQc9RnjijcL6j4J5LUSiBjG6sCB/Fj0qvqhnlYvPKXd2DZPfIqATsJS4Pzk5JPSpLm/ku/LDBQEBUDPJoC5DH8q85I6cVHBI3mgkZJOBnjHvT1Ylgo57Y6URoBKCxAG7JFA7I27c2w0i7kkd4pwMQBVzufPf0GM1hFiVb5gQPfitW/N41gsrxMkAQKrBNoYZPU9+prJcbTtIKOvUHqaBNWIzHxnGRjJ4proVbGOnUU+UnIVSQD1APAp0RJcnGTg0ugyDHsCO4PFJ5fzDqB61fFozZ+U8DqOgprReWFUgsxGQFGSRii9gKEy7Gx0XsaiHzk7up5FTnEmfTqPUVCwyT09QM4oY0iyQAAAAuMcnofaq85CuAFzweo4+tSbwdvZsY56dKqTSkSnnIxjAqQRWvH35bqMV9x/8EoNOa4+NdxOcGO30S6ZiOo3OgBr4Zu2GCRxngjvX39/wSPtQfib4jmIyYvDpPPbdcIP6frWdTY0jufp/eMEtJznICHP5GvJPg/d/ZdOvZsH97eOozwcl+tep6yx/se8IOAIzyK8W+H1wU0C1w2Q9wznd3GT/AI1zHQj89P8AgoHePeftP6yGIJi06yjBx22E4/X9aPgBLDbfs9/GmWbcC9tDHxnAOx8H8yKyv24pXuP2m/E+8hykFpGuCMj9wp/rVn4ayjw7+yf8RtQueV1HUYbGEZwC20D8cbj/AJFdkdkePVfvM8NQhgAOcc4J5+tSqh3EryOvI/SqyN82cEjHB9Km2ttLYLpnG4dPpTOZjimR05/nUWOcEkD3FS71YcA7zggHjNQl97dMkYzzT8xXsIycE44wQcdK+gP2goVtfgH8DI4gYlk0+SZgecsVGa8Cd2aM4JUdCAetfQ/7RCr/AMM/fA5x0+wSD7vOSoJppDsfPEbbu4BPt3prAkDIwegzzn/OKfEhwGJIHYikZsEkjOTg+vSmFz3vxXItr+x74PtnGTNqkkyuADk73wMfifyrwNn2qfk3EHH1r3PWdT0Txt8CPBHhnSdf0bTr7TGeS/h1a6+y7HLMfkLKd33j09a46x+Bmt60wj0nV/DOqP1C22tQljnoAGIyTzx7GgZwMCCZZQZFiZE3bWBJPPQVTkcoAxwQGBAxkGvY7b9k34mPIgOl2MEbkYdtWtjjnr8rmpp/2PfiUFeSOw02cKSWEOpQsc+gGRzQQdX+2zFcweJvBTXJjEj6DGSkTEqCG5Iz25Hb1r51R2APGRjOAMivpX9tWB1/4V1NdSyPejSDBcLLy25SvJPTIJI96+aSUCjG7c2Qc9BQ9yrHvv7H0Uf9r+Orl2bEOhsDhiPvN/8AW/WvARJJNI7SKYyTnbjoc9K9r/Za8U6Zod/4w07UtUtdMfVNM8m1e8fykeQE9ZP4cZHWueg+Cti77JPih4HWYjLbr6Zsc/3vLwT1osDPOCSXGFJOTggYqCZiNuAWJ5AHPNex2X7P+jy27y3XxZ8IRYxtW3maRiD6htpH41MPgv4Q0eaKWL4waBcS7trKIsBD3OcntnHHpQTqbctoYP2NYDIck6u0jKeo/ebenbqa+fHPynHI3cGvozxH9h039lq/0u0vrbVpodZDS3do2UdC2QfXuOvpXzo3zxbQQccjOM07hc9L+ICFfg38Lk2qmyK/YruySWmHP6frXmp4I5wcknPBr2DxLodj4s+FXw2FprWgaY9lFcxXrahqCQOrtJlcryx4BPTuKy4vgxps8Ly/8LN8FMUGTHFfysx/8h4rMCf4LH7D4e+JOrR8Pa6A8Ak7AyyImPxBP5H1ry0IIUUsMADHTpXqGjJaeC/BfieJfEmk6jBrcf8AZ8lpCzed8h3pNgj7uQcdzmvLN2QQ3IB4JOc0BsOYg/icEULyT69MHtTQycYyDjBGeKNxDAKCB7jgDFAD4CQ4AfZ6nHA5rofFN1YX2sNLpll9jtfIjjVd24swX5n59Tk1zKbmkCorO3TaM5NaN1KgUiTcrLwqjsaehXQrzOqqPlwcYJxg1GkhUDPXgA4pjvuKgHHOBk9qCegyQcZIo2JvcmyDnL4B77aYxY46gH0HWkLdAwxn070jODjjHsD3pCuAYBs9T709RsUsTwTgZyKYSVzyKcu44XBI7ZoDoDZIPAIBzmlGcjgEep/nUhiUZz17+1BAC4OA/oeKEP0P2xi1IMw52+x70+PWInfBBXnGe1YYfJOT+BNRlSj7lP1HrX4hg+JJVHy1lY/RZYRJe6dbnIBHTrUM+RnGM/SsyDWBHGFYMQBjNR3OvxjOFY+56V9bHNcM/to4XQmuh4l+0Zom1rLUVXBR/LZ+xBGf6Vy3wR1gWfiW6tRIcXMe7B5BK/8A6xXpvxkdNV8IXa7+VXfjHPHP9K+cvC+vnR/ENpdqQAjgMTxkE17FCvGtDmg7n5zmlP6rmMK3f/hj3j4qagY/DN62WIcBARjIya8BeQ5IBBXHcdq9U+KGqO/h23jV1xPKPmPI6V5NLhQT2ByQK7IO6PDz+pz14xXYikTcoUEg4yT0NV412uwzjB4BGDzU8g2L97nkDJ6e3vVBJGmLMSQoJGd3OPSrPmkraGp4Rlgu/F1pb3Pz25LZDHA3Dp+or03VY11S2lgkQRrjCyBeYn7N+HFeSaTof9t6nFaW0hjaQ539CmOc/p/Ku/TSte0mYRN4iivYhghLix3MB6bgwJ714mYaSWp7ODuoluKKSfTZJrhTHOo2zK3ADpwSPY4yPrSeGviBc+DXtryTL2O7dOgXJKE9v0qaSC/k1SzSN4xYIpadSclyR/L0qprGmO9w/mRxtZkg5DHI+orwqkI1YunPZnvYevPDzVSm7M+j/D+v6f4i02C+065iuraZVYMh559fQ1pkf59a8Z+HHhiC3hmudNnd7hwPMAJGwfSu7iOqRsQHkOOzc18TW4eqXcqUlbzP1nB4729KMpbs6o57/nSEegzXOi71VccBgO5Xr9at6bqN3LcGK4jAGDgqCBXj1cvq0FeR6kailoaU0ghUuQT9BzVa4njmjKuGHbdjofWnQi6k1El9iWkYDEZwzjPQe/WrUqRtGmwsHBO7JBBHbiohDltqaplS5uomgjQIXKDDODnOOnvnrms281FII51dzHKq74mxw/P3fryKuyWrAllmw2QRlcge1Z2u6dLf6vFKZYbqS4HnOIAf3XPOV7fh6GvrMooUq0/f6F3tuRW+tLM6wyfekAILjOa1I1clHEmIsElQCCTWVqVnb6VKiCSbhQxMiBST2ZfUccGtK1uC0IIUkk8BmGSK7c3wUacVOC3C6exptErCIxMygplwy4Ib29un51PGNoAyTj1qCNpOQV2dhk9qQtOHAK/J3KnJAr4KpTlOVkRsXTwCTwMc1EbxMDaGc5x8q5zViFgAN6hwOo7Vt2+urbwqgtkwOPlAAq8BRw1abWInymNWUkvdVzn0e5lbbDZyvkdSMCtOy8P3V0N12BGnUx4zWr/wksbYzAwPcg1Kuu287BSGQdAW5Ffa4DD5RQqqcJpy82ebVlXlHYy7rwXYteQToDFs/hXoTmukjI28Ek+9QuwdQVIZSOCDwaWAkvjtjrX6VCXNFOOx49rMkbOARyQeKnU5AJqAZGcn2FTRkFfXHWrEOznvxTuAPX0ptL261e4C+uRxQTx0pM9aCcDHU0r9w8hMjJx2oznjP51yPj74j6Z4B0a+1C53XL2sZla3iYBioHXJ4HSnfDT4laR8UvDNtrGlMUDgGS2kYGSF/wC62P8APNa8kuXmtoK62Ovox+NNB6809frzUXEwwfypB1HNK1H4+3WkGwn86P50o6/SjByDmgAHX1pSff2pQcDikIz6fjQAnr2qKUd6mx1qrcFiRt6d6TAa/U1C689acJuoI5HBpCwapuPQp3i/uHwM4GcVyOrSLFNCSRgsBg9+a7G65icd8Hr9K4jxBaLcPZu+7EcqupBIGa6KT96xlNHoLcRJ1ACirFvz05471Xc5tkJ7qP5VZtkwF9q63qSizHnIz0HepW6DApqL+felY4HXkVzM1R4P+3Kob9mLxewQOUjiYAjJz50f+NfkVq6y2kieZBhSD+8JIJ57V+wP7YkKXH7PfikSRGQLGjKqkAlhIvP86/Kf4jaeJJtMlCbEZMblGA3Pb/P866sM7NoyrK9jkbbaWnYHgDIAHGKfO73Ey7HKkHHmL0pIYPLe5QkKPLJAGTj2/SmWM1qb9YpjIEwclegO3ivSOUdqT/aooEYbGjG0sADv571kzMYS4LtnoF61d1eYIqrE8vlIzBQx4FZbSmRiSCWxyRVBuWrT7FF5TSxtIxbLKWI+WoJ0jjuJFhJMAc7SeSRSsyoyhgSSCQRyM06CIOpBHzE8454qdgIhgZ6BSSRWvpOhSzzwXEbnaHzuGDgj/IrOeM52YyMDAq3purXGhSJLAVLD7qONyk+tKwGn4q1rV0vRb3ziWMPlXMeCw/lWRrMQlSRzgtjIbqMjtVvxhqmqyXMS3yBXuIUnUMm3KMPlZfY1hCR5ISnL84wD3pk7ldCWQdQe+eoq3p1u0s4UHgnrjpVUnGePoM1e0hX89WVwSx2gCguxux6FJcKBDKGlZguASM89qy9VhubHUmiYsksXCqOSOK63T1jgvIE3lJAcgscAGs3U5xea46SOC+dgcDkjI5NQI4qSIpnqOehHIqMrySc9OOa29X0+T7dMiEMVznPHANZMwMbAMcZPoeadx9BCoeE7Bg9SAKzZYismcHOK2EZY0deN+Mhf61QuWBk2gD1IzkGqBIzrhzznPH41+iv/AASGtc+LPHEikkx6Hbqeww0//wBia/Om+YHeUOB1HNfpZ/wSEt9t/wCPpduD/ZdiGbIPWVzj9P1rnqbGi3P0I8Qv5OgX7dNsLfhwa8V8GIR4YsNvBOTk+vvXsfjR/L8MaowwSIHIz06V5H4NiJ8N6f8A32jyQDxXO/M2TPzK/bIvTN+0745PUJLbxcAc7baMU3QPjD4at/g/pfgbWvB1zrMVrqUuoyzxaq1osrv93IVGJ2jI7Vk/tOXH2v8AaO+IsqnIOsOoI4GFVFx+lcXpOnm/uETgKpBbtgV2R2R49X4mem2vjb4fRW5kt/hDYvsOQ15rV1KW6ccEe/50+T4weB0Iz8G9AKrj9219cnPvnd1rk5vLt7WXy0CIgKKOp/zzXOTWUlxCJMHA4JHQ+9Mxvc7rWPiL4P1FpWtPhfpmmmS3MYEN/MVVj/GAf4hgY57n1qx4d8d/DOLR7SDXvhjcX9zEoE17Y6s0LzEH+6Rt6D+frXmXByCMDuPShlPO3AAHQ9asVj1W8b4H65bStbQeNPC1yVZoxI8N7FuxwvHO3pz15rM8ffFVvG/w48F+GprfyX8PBkjnVsiVCoA3f7QwenFcFBCBncTgHgA8Zpz7Qc7Ohxz1NLUkZFJ5TEnBXHUdqSVgz8EH6d6a7DB+THcZ9KdEFYEkZIGMdARTBFYkxgjqepA/z9KNm9wSinHJJGf1qUxKGGAeM4JPtTCe3UdSaABf3cJKYXDZypx+FIJZEdW82RJFOVKuwINKGVsYxg9uuRTGUBt3XtuPWgDV8ReMdd8VQadDrWq3GoxafF9ntBOwYQpkfKP8aztwGOe3BAxURU9MA+4PP0pwGEJ5wOCaBXvuSKGBByOOQQMCgtwVwRjpj1phOEwOoOT6Ujjbhjye5ApMEKpwxO0AkYyRml+XjgEDPJ4x9KIxzwcHqQM5oIQkAg7geCOgpjvYsRahdRWM9mlxKlrOQ0kIYhXwcgke1QwXEsBdVPlrIpjbIByuaZ5mW65z78mmSE8YI4JwKlsBWALptOecY/pVq4SGNxsQxtj5l3bhuqoSN3Ukjr7Gnq465ycfUUgHyhEACsQT0JFMJVQQASQe9N45HHPIxSnOMAgDod2TRuG49EDAgjI654AxTJH56e3HOBQjEIRg9Ovam7j7Ed8AgilqB3HwS0RfEXxO0bTJQxSdnVnOMJhSdx+mM/h71z3iy2Fp4m1G1ScXKwzuhnAwHwxGf0rY+GuuTeF/EsGrWdz9ivLVGIlddyjIIPHfIJH41yUsvmTPI3JYliSSck0ymKMsCcAEDgd81IBtAwevr2pmflJGScdR2HrSv8zKTklhwfagncDHhBk47464pCDgHHf64pASerZJ5oXHGM5B45zmgVhzAEdCCOQMZzUgkIwFxxzuzg9aVdzsABlsk/NxQqOi7ZCrnPUdBQLYdnzGPIAyB7/WnNH8nTnPGOuO9SFFZwcDPUleKC4X0IHA29Of/wBVBV7H7DNccjrnFCz4wM5+tUGmzjnFMa6EQLMQB3z2r+UowfQ/WDU87K46AdahmO8HvVWK5WYBkcOp/iHSpC+7Jx16d6bTi7MlmLrVnFqFlPbTDekqlCCPUGvkS4gl03UrmzuA2+CRoiSORjjP6V9i3S+pAAGSSeK+SvFhM3jDV5yT5U1y7LuOSAf8/rX6DwtWnKcqbelj864rpR9nCqt07HXaxqx1bwlowZeUbkZzghcVzUi4UkAHA7gc0aVqO/SHszj9xNlSxBJBGc+3eiZxtwQDjg4Jr9MifmGPn7SpGXkihO4MWSfn6nnjPpTAgwDwMdeOSadIMYUKpBYEj0A/yKY8qBcMwJB5ArXc89Ihh1ifwxcR6tABcPbkt5PQSjoV/Hn9K9Os/HumaxpqXtqsouJU3fZZEIdWx909vxrzvT9Ck8RX0FpnKPIAQOpx2r6Gsfh5pXhvw/BLKqI6RgSSvgAen8687E0I1mr9D7XLMCqlD2kzz2w+0w20zXL755fncjoM9FH04/Kn6dDJCpgmkdwhwsjZO5OwP06VtXek3f2krDbGVCcB1+6R61n+KNRbQPDMpilhkuXlCy7SGMS+n14/U14M6Djfm6Hs4HJq2Lq8iWj6npPwx0640/deIAkDjC553D1r0Q3TyHIOCeuBXPaQY0020WI5jMSlSBgEYH+NaSSlvl5GO9fmmLzPEznKMZcsUfpGEy+ng6apbtF8y5+937YzTlICkDFUw/B/xp3m/gK8iVSpUVpSuegklsixnnH6027GJNscgZCuSwBGD6VEs6F0RnVAxwGbOBTBIzvMjDGyQqrq2VcA8MPrThBrVgJvEUgRUdmPLEEccdaq3kn76Z7ZVhuHUqXjOCFPDAH0Izn61ZkY7GCthyOD1xUMChFDsM5+UMBk/WvawWIlhp88StGrGbLpbTwLGTz9za7ZG3sfatSLMbKm3hVCgdiRinxxFGYyLjDZGRwRjrU0kQZ1UrvVj19P84rvxuZzxMVFk3sWkbzXJZiWXC8nIx6VYB3OxChFzkKMnA9KgiTcOg571OkTR5wdwxwPevk6sk9AJF49gOaDnnmohNtQlkKYPOec0sNwlwhaNgwBwcdq43B25ktAJs/pSqfrnpzTfpTwOfT1qFuBq6VctkxE8EZHsa24TtHXjr7Vz2lxsZC/GAMA1vW+dhJ9ePpX7bwzKrPBL2vd29D53GKKqaDi5U5PIp8LEO+cggj8abIQsZZiAAMk+lV4tTgMhLPt46sODX1yg3scHMluaCknrTj0OOmeKZGQQCCCDzkVIAcDvQhidc4PNKeVPXGOaXrRjj8KYHy9+1R4Suta0ySxhlmSC9haKNbZiGaQ9pB/cxVv9j/wbqHg7wulpfSteSwRLF9qCbBLt7/59K+grrRLe7nMk0Yd+ACRnFWbewitz+7RYxjAVRgD6Vr7eo4ez6EcsU+YtKf5U9etNAAPUGnKMEk8isiuguM/j0pP60Nk4x0pBkDqPzoEKPTmlKnNIDk+gPelHbtQA7j8qTHPrz3pc469KTOWNAC449D6VE/481J0/KmNz7e1A9mQNGDzgZ9arvGE5BzVs8CqzDrk5PpUWC5VnH7t+5wa4zXUzHEG5G8EY47128qgI/Q8Vx+tpmOPI4DdQehropaSMpHcIu62iBGflFWYQFxiqtt89rCf9lcflVyAevFdb2IWhOjbT7etOcA89KFHPrQ/JHSsGbI8Y/a+G79nbxeMZLW6pwM4BkUZ/Wvyv+Iwz4a0cOWadcLGrHiMBufzr9Uf2vbgWf7OXjaZlBVLPkEZwCy8j3Gcj3Ar8nvG14y+G7TzHNyFbCSMMHkf5/StsP8AGZVXoYRZZ7652sEIQj7vB46/pWDIGEy4y4Jyc/zrZRwIA0eGJG3cOp4rIuHKykIMlGGSR0r1EzlINRJQCNs4B4JGCaqxOATkfMc8juKu3s3mxSmVS0mQFbsKzlfgg9c9elCDoWw6yIqgEHGM9efWrVrDtQbiVIGTkjBqhGp3JyMnPIFbFrFBJAOQXQZYFtxc5PPtii4kjOjugJCeeBx7/wCeae8qmJGVchmxjvSSRRGfMRCqG5IHAp01uIAoYgEkEAZwR6igG7D/ABPqd3rF5ZyXbtIba0itIgekcSAhVH5n86ysgA88569BVq/nZrgK4yNoIIGDjFVWYsu0cZGDjt70ajIgpdwBjPHJ4rT01o7W6jDBiQSdwOMGs4qQ6nIOOfTNWbT57jk7cHIJ4oGzc+2gFixZmPJ281mvcSq6zb9smeMHBHPrTxdSp5sasMEEEjBJGOn61Vu93ygDK8Ek464qbCNN75S12XBiMifxDcQw9PrWHcymYrwQO+eefWp2l+UswGCcDn9agkbogGATknHJNIBYoTKjkY2qmC3c+9Ysg2zkjjqSfet+BSIpFzlXUgDvmsKVQGIIABJGPSqQ09TPu3wjAcY9B1r9Rf8AgkTAv9n/ABDlVBGy2+nRnaDknMpr8ubtcIdpGOhJ6iv1Y/4JGWbR+BfiHdEf6y6sEVz3Aic4/X9azmtDRaH2n8QWP/CJaptAJMTAD14NcN8PtML6PGrKQLa33H2OK7L4jztD4UvWHXAHp3rO8DQkeGb+XAywCg9QeP8A69crNT8b/jHB/bvx++IYDqjS63eGMswwWVyAP0rN07TzpejyyyjMjdd3JHtV3xDJDqPxt8byT4BGtX0igHG8+e9O12JvsMgyCScHPUiuuOx5FT4myWDWrFrMubMMQqhVLZXd61jXGtvOzDylCdAiHFZUt5IYVgDBQMgFe9Vtzj950I6belaGOxZuII3cMpKsx5Gc59qRowhLHHA/i44qi4Lv1Oe+CeBToo2djjOQOpJot2AthQ64QEsRyFz+dQ5w2zIyDj1NWtOmktGdlAIcbTkZAFV7lI9xbbtLHHBzQQRAnB4JweTkUhjZQGweO4PNJjG3avynAHGc+1Xp9PurVA8tvJFGVDAupUHIosBTOGyBk/WmE55Xpn9asMu3ptww5AOcVDJGEf5SBk5we3tQPYj2gjAHXk0hVhnHI74PtTmG1XBGMHjPYZpN57HPB4HBNAhisGQEA4z2605zkY6Z6DNNUlfmAG0e2O1OI4XoT1BNK4CAE+hwOAe5pUOQRnIB5BoLFQfUcZPOaAo3HHHsOtMBGcKB0yM4waEbLFjnI5HpTZVz05I5PrQvyqARjPJoC47JGT1JGO3XFN3fdOMbc44pd/ToecYNRZPmYHAJyMipYmOL4XOep5704MMnjg4zTCAowQMDt6Uq9PU9AaQXH/6s4xnjGM4p2079uOnSoSSTnHHQY5xUpYnAznAx79KPIOosh8vO0Bc+hJ+hphbJIzkjqcYzTJN55yCcAY9/WmkAEdScduo96SC5638C/CFl4ss/G8l+JAmlaRLexvGhYGQdFP8Ant7V5Uh34ZgASM4GTXX+DviJc+C/CHiTSdPwlxrsAtZ5GXOxAedvoeSPxrkC3IGcgcYpjHmTIOOD0x60pPpycenSoUQhiAcgjHPJpSSTg8gcjnBzQA87vbP6ClBCnIIPtjt61GOFIwV9ietCDByCSTwCfrQSW4xu9SMZwBkVMzDeOmffnNUt789ByARnrUwIII4zjJJ+tA76FksWXgjpg47+tLt2oQuAoPccVErkjGCT0wKkb5gCQcDqB0P+cGjYZ+tZc4wee1RzASxFWGQRg/Sq9veJcKGRgynjPoakJxknv2r+Y1TlGWp+s3DTFSC3CISF5wCc960Q+KzbFgYgRjqeOverLyiOJ3b7qDJPsB/9aoqwcpepnJ3KmuT+ZF9nXJeUYwOoWvGPHXw5vL7xBBHYQE+euHduFQ5710vg34zaN4x8US2em293eupIM0ceY4wD94k44r0GU75GPUnknpX1lBvI6SbXvy1sz5/G4WnmUXCfwp9Dy/Rfgdp1mxluru4nnZdreWdqgc/41xvjzwVdeDZopfMa7sJmKrcbcMjf3Xx/Ovfs/KQOD/Oub+JOmrqvgTWYdq7lgMqs3VSh3Z4+h/Os8Hn2KjiYurK8X0PnswyHCzwslSjaS2Z84SXRMnydcY4HWmpuGWcck9Ac4qnZ3AZA4BAYZPY811XgjwnN4x8QW1kgIiBDSkfwqO9frMKnMrn5VRoSq1VSS1Z6l8DfBI+znVLmMkyHMQbkY/vV0Px31X7L4Rlst5C3DCN1U4BXOcfpXpuiaPDpelwQRoI44lCgdgAK8A/aA1A3GsWlrzgKZDg8cnH9KhLXU/QcXy4LAuMeiscVbfEu80zw3LYyzlYSBGshOGVf7tckNShvLieJ2ZSR8wOQD1/On+RHJFLDKFeNhgqw4xiqthPplhcmyaCaS5EYZTK+VI9j3rhxdH7SPrOBM9hNPAVF726fddj1L4T/ABvg8Mx22g+Jrgpak7bS+wTsGeFfvt569q+hbW+iuoY5YJBLFIAyyIQQR7GviCbT7fWnSd42R42Kqd2Riu3+HPxIvfh3q1vBczNNoE8gjlgckiHJ++np7jvzX53m2Uqd61Ba9V3P1TG4DnvUp79j6zDHII5z3qFzeXDeVI8SWaltqxrhiCe59eKdEQ67gwKkAgjnI9alHGe/9K+ITcD5lipGsSgAEBemTmlJxj1o7fUVU1C8i02znu7iRYoIEMju3QAck/pRzXsZNqKuxbmZomQrEZBI4jdlOMAg8/Tg1owohhxlg4ICgdMd/wCledfDP4u6H8V5L9dJS4ilscGQXCBSyEkBl9jg16FHxj+tdVRypWhJWZEKkai5oO6LJhYnYwYZAPOQelK0LtAUXqBgZ6/Wkiu2uJSGx+7AUAVaQjI9TXHUqNNGqKujw3MUTC6cOwb5SFC8fnWqADjjiovuoSOSATx1qtpmqNdMUmi8ls/Lk9RXNNTrylOMfu6Be2hckQMpB5HcetRx20cAKxjbk5PuanPB+tNYe/WsFKSVk9BjVPX3qza2zXMgUA47n0qvuwa6LSUVbUtgZNe7k2AWPxUacnpuzlxFX2UHJCxRCABFBwOp7mrsK/KOT7VVaSKJtzOFJ7Gr8RDqCMEEZFfu1CnCjBU4KyR81KTk7sjuIxJBIp4GMfWuf2AjaRx7V04XPBGRg5zVYaXCST8wB9K9OjVUNzmqQctilo9zIsywk5THAI6VuAds1BBaxW4GxQCBjcamz68CsajUpXRpBNRsx22gL26+lCjj1pRg/jWZT1G7etKV9OKXpmlxwaAExz1oA5/rQwwf5Uv48UC6idz/AEoA4FBz9cikxx70DAHAHrS+nsOaUDgUuBxgZz6UAIGwPpS/40qxkK3PXpTgNuOfqaq1gYwjpTW4/CpDx1qNuOKkCF84zn2qsTye1Wpvu8Cqzdev9aXUCJhkNxnjtXH+IlAtSMcbucHHeuycYRucZHWuQ1+MvbOByCfzrel8REzsrLH2G2A/uCrkGcnJyM4HeqlhzY246HYv8quWw+Zh2611vYzRZUE4yO9I/YfyqZRwQOtRSA7gB0rCSsarueI/tlSQr+z34ohuCRHKsagqcHd5ikD8cDPsTX5K+MxMdHCF/MiEihVjHC57D8v0r9cf2u7ZJ/gL4pWQAgWxYNjJUgg7h78GvyW8Q7f7IKQqZBGwcSM2CD04HU9a2w695mVXoZ3hvRp7y0YeZHGwG4JJKFYjtx68fyrFvbeaOaVmH71WwyE8/nWvpNliQSyXEERKsAM7mz/d/HjpWbdO0kBjZ0JjOC0bbi59TXoHNuZ98AGYAHYQCC3GaziNxKg4II71psqFZEkQlyBtIP3az2DI5DH5geQOe1aaAAKxupyTjk896nikKncDywz8vAprDykG7IDDBA5zTUOR932AzRqARybGbAPXI7YqSe7kuURZJMlQFAz0A7VHsK52jGOSCeaEBYvwAAMk+gzSYJEdw0kkyl2LjaFXJzgCiInknkAEjBxzSupJO4Y9B3pYWUK4IG7OBkZoC9iCNi3yn5mwcHrirdpFulbnHHp096rorBnAbaT1C9D1rT0uKP7K8s2T8xA7E8VOw7kLzL/CpIGRuAx/npTJJNyDJwMYIxSooLOzAAEkgHNLMoRwQMjqPSkDK+FMZySBjJHeq7yfMMBsKOc9OtW442eNycAL6nJOaqS5BCkAH1xigRPa6y8G4bFJJwOABisu8by5ldQuDztPQ0r4Ue4GeetVZZfMZQSPlAwCOnvQV6FfUNs0RIDJJyCQRg1+t/8AwSktfI+Dni+YZ3yarCr85AIgHH6/rX5GXfI5GVz09eRX7E/8Et0/4x612UjAk19wD6hbePn9amZcT6P+KjlfBt33yVAwcc5FO8HJ5Xg4gnBbB5qn8XHYeFpVGChkQfX5hV7Sx9m8Fl1/ujr9a5mjZbM/EXxFcR/8LR8T3PJik1i8YKOSAZ3Iz+ldNeWudJinkziYEgNwQK4c3QudX1W5yAZbq4bC85zK3+NdBqOts9rbRTFgFG1UOfl4rqitDxZv3mYk1kwP7v51B5I4xUZUqQvOSf19auWt0AJFY4Vh8p28k4qgzZnOHJXpn3q7dzLzHkYfOQPboabK2CzZwM884pkrnJIOOOe1Rjlic89RgZH0qtEFyzB8ydRjrznI4rY8IeELvxnrK2UDra2ygy3V9KMpbQr953PoBWbpxQs4IJyvGa9PljHh/wCCiC3DI/iLUDFPJtxuhhUEL/ulic00rhcpXPxQtPBbtp/gOwgtLVCBJrF9As13dkfxYfIjGeRgZ5rP1HxXqPijwFr8mpzG5miuIZIpGALbmPzfpn8/euJuY/mdVZcjjiun1u2/4R74Y6QjptvNdma6KseRDGSqt+JJ/WjbUk4pHbbjk4744NSSsfLGDgnsRmqzSE989yRSySlYxkgZI69elSBN5hJGcHB6kcmmM25s5wM5HamhsgdMcZBOcUpkxnkD145oJ2BicADPHXOPTrRgEZX6HNHQH+VGM55IAHr3oHsKwYfd5HU0mckgjHYYz+VPKnyyWOFBxjpn0qJCCo43Ee/SgY9h8w7n8hTM+nUcnHekIy54BHv9OtDHABxwO4P60bCsL1Knpjv/AEpgG5SCc+ue1OzuAOCfoOf/AK1RHIjPcDqOmaliFLdFBJB4HOPxpM/vAvOPeg8g8leME80AfvQcggDHvSGiXcM9OegweCaYfmxtPzDmnMD0xjgfLSY/h4PoSetAxd2ME4JHHWlLfMMjPbAHWmhCNhIBXrjqTQ3GCCSAM5HXrT9BaDnC4yQABkEenNLuycgc9cHoa7TVdAt7T4MaJrZ8oXV1qk1uFHLsqLnJ9OT+orht/wAwO3GRgYHHejcZIhXA5ypGc5PFKpyN2cgjAIORTYz1PygEYx6U8DOAcEdx2p7EiNnZjGSQMccCnAZGeh6HvilA2qCCSc84PanKCuQSuRxgDoaYD1XGWIyB1Hb6UHJIycjGDmmhgCCF56bT396cApycEnOQBzU2YEyKCucnBOMjtxUh+56noCTgioUbbkDOSegHWp2yoxggHseciixR+qdtarbFthCoT0yc5qy0hMZXqcY4NNYbkJA+Ze3eoJnLpgErkgZHFfzryub5mfp/O2XrNQkCYBGOce9SSSDYQSDnsehqqXKAAdPXNV2iaW4R95KJyAOMmsnQTu2yXIh0bw9pfh37SumWEFiLiQyS+SuN7H/9daBP1x6+tJkj8qQEY6iuWpKpUlzVG2/Mx2Wg5QMn6VR8Qw+Z4b1hTgZs5hk8gfIa0EGRnORU7W6XVtNBIPklRo29cEY/rXPF8tRN9zKpDnhJHxloVhcahLDa2sL3NzIQEjUZLH0r7E+Evw1t/BWjRtPGG1SVQ07k9CR938K5T4T/AAqtfBEomuSJ78HAlPJAz+navZrZwR2Ofyr9tw2IVSCa2sfDYLKlhZOpP4hmousNnLg9RgCvk/4n3ovfGd51YxgRnnIxivqTXZNsAXOcjIFfJXixmm8QalKzEkzMOTwACa9RO6R5PEU3ChGK6s5eWJd2c8YxzxxWNrmnPqMTSWwJvLVvkKnBYfxIPzH5e9a9/vWIlAGwQcNxmq9rH9kjBx87sZGI7kmtXFTg4s+Oy/GVMDiIYim9YssW9lOdGjW6iEU0h+6OqgDvWtpeix6pPbQzRidOmSO1R2EkOoSCOZWCcHcpwQc10eo6vaeEJI0sIllnaJXaaXkAH0/KvnK1Hlep/U2UZ6s1w6jFe+0fRfhlc+H7DnJWFUyT6YFa446mvnf4c/HSPR9UnstdBhsLpg8dwgLLA2AOR12nH4fjXu1j4g03UrVbi11C1uYGxh4pQw/nX5JmOEq0cRJcuj1RnVw1WlK00afUdM849jXj37RPib7N4SnsInYK5EcoQ8knoM/nn6V0Xi/4r6ZpMqabp86X2qzSeUBG25IvdiP0Fea+L7B/GPi3w/oJJdLifzJ16goPvZ/DNenlWXN/7TXXux1PAzSU6NHltrLRHcfs6+Cl8LeBlvZYQl3qpE7Ej5hGOEH48n8RXq2BgevFMjt47VEihTy4Y1CIo6BRwB+lTL6c18/isR9YryqvqbYSiqFGNNdCKzPk3koYqN4BUnvx0rUQAkY6Vmm0V5FbLA5GQOhx0rQQ4IOeOvFcNVxduU7NkWUPWqlxZnzNyYXnIPpVpGBHWpGAZcd668uxCw9dKWsZaMxqR5o6EdvcecmGGHXqKkPQ/wBaYYfMXdHgSqe/f2pwY4w67DjODXoZllM6Eva0VeD/AAM6VdS92W4m0nOB71vLMINPiBbYSOo6Gse3haaTagJz1wOBWhqMatHHAeQgBJHHNe1wzhatOtKs42VrHNi5xcVFEls4u7lwV3RgDqK2oEEahVGABgCsrQ7XyVkPzHnvzWwnX8M1+q0buNzxJaMf7Cl6EY+lKDgdOlIB+ODXSS0OX0pcYPqKAOn9aKdxIFNL6Z6U3PSnA+340gF6d+tBIxikPJA6/hSnnkU7AJ1J5NKDjj2pQe1GMNmmkK4h6j0IpadgGmgAUyRR2605R7803p0OaORj86EgZMudhPoaaeKkjGV61G/6itZLQVxvc9SM0xuBjvUh/M0yT+VYMq5DJ04qtjr1qy5AzxmoW56nvSGhkmAhyOMf0rktbXNuxz0bp+NdbIeoHoa5LXn8uylfHKnPNbU9yJHYaad2nW5Bz8imrtuhHX8Ko6Mwk0m1YDGUBrQgbJz+FdnkZlpRgdDSMMkd6nt1yc9QD0pkq7XwOmaiUdDRM8P/AGwLoWnwL8RqWVTLbtGN3ckdP5/pX5T+OLF7ieFo49yiFDuGeAf88V+mv7ci3afDaGWIM9g3mxXIAyBmM7fzwR+NfmhrF+H8MQRB5A+CCxBzgHgf59KrD/EyauyOQsDNpuZVj80K+VIbBBH86zYZGmlLLtd9yghiAT15x6DHP4VdUfZpZBliQu4qOMZPT9DUFiU3SS7AoLAAAdB3r0UcrZTvCQZSvI5OQcDNZGSzMx5LHvW5dRJBHcEZkTlY2YY49axTHtQkEYBwfyqtibjZHZo1UjPOMdzV21aEhtySM5HyYYYB9TVQo5G5Oi4y3cZqa3dbaXlckcEnoKRRJLEB5hCsTjB47VWeMo+05XI+64IxxxWraIc5DcNjGBk4/wAmmXm+4uN0xJkAwQeD0/8ArCgDLVd7ZJIHHGRVxGK7sBM44Hc1A0OFOHzg8ZXr7VLKVUZdQOAcZ4NAWuVZy7yHAGD8oCHuK6PRbUHTvl3Oz5LAAccHIFYNqvmShWIUcnngn2rqfC8RNnOspAJJVcggAd6nUTOamby5CoJIGQCTmrPyy2+G3b+zEf59ai1KSM3jKgG0DAI4qaxWa6DiJWkdAWZUGTj1pDvoO8oRI77QgZAMDnHT/D9ap3UO9GZQMA4zV67kPlyEcAIAVI6e9M0u1S5tdxfG7jnkA0Ac9MqlN3cHOBzWdOPmPykY5PtWtqkM1rnIypOOBjmsucbR97JPUdqaKKFxJ88fIHzAHPYZr9nf+CZMQi/ZllOOG1665HHSOIf0r8YGO+4iAOAZACfx4r9q/wDgmtC0P7KtiW/5a6zfMOPdR/Q1MtrFR1Z7J8VpSugpHhsGdB9fmrS1gCy+GVxMCdy2rOMdchD/AIVlfFptukWnIw90igHOcZrY8WTf2d8N5ZsL+5tmk+Y4BwpP9K5Xob9D8INAjae9dJVIkLMWGMc7uePxNdTrFgbeG2JGWZTyTzVKzRE1ua/2hxLPLKORgbmJx+tdJftHqkELRqpKqST689P0rsjsjxanxHMJD5g+XgBsENwDQLTLBhgjOMNV6cI0bsuAVGSvv6/pVFLn7VGEUszA8BcVexgaM1jbhBvCsQOgOM1U8mKPOEVQT1HJJqP7eIlCkZYHkE8U95fNdckKp4Leho9AGrMts7FgxGeOhr0f4v6itp4R+HmkW6iIDS2v3AwCGlb/AOx/nXlQDXNzFCvzPJIEX0OSK9G/aIv7ex+JbaZBE0MWl2NtaNFncVcJubGf94Yp7Ac74D8Nv4r8RW2l/MPOYvLKekUQGXY+mFB/MVF8SPE0fjDxZPPZnbplqq2VjHjASGMbRj64J/GuhW7PgD4dT3chlTW/FUIhtSy4aGzD5dwe2/7v0rz7TV3Tg45A4B5/GkwK6JsGMjIyMEDn3prICHBPbB9qbdThJ3HfcTmhHEkf3QPfPWkLUTadoGCDjHTNNYgZUE5PqKe3y54BI6HNNGMjIBJ7DtSQMftIhQlcZJxzzQJNgAOcDOB2ptw+9gByOmc03cZBnAJHGe+KYWHyTM2ACCPTNNQjjsfTvSgb8DIx096c0YQdCfY9TQIiQuAc4wTj3pSeRkjAAx/jQVLMMEDjG00MccEZOACB2+tJ6gKDgAggZHOOv0pjE5K45B5NOLqQBtAJzgnPFNC7IwcdTwScc0WAQZP3evTOf0o3YKjGTnGT3NJkFVwc+opc846dgetLcq41lOGbJ+vU9aVAA6kgg549KCxjyCQAe3egy5P90HvQydx7tgDAyM5B9PeoJn2A+45Hf8KmkfccZBPYAYppHPA47EdQTSKPSfiHYwaX8JPh3Zi6LT3MVxftA3LKHfG76HBx+NecDgAHkAY9M+1dD44u7q7k0qO5cOILGOCNAOEQZxz9Sa5wcsBuAwM4AyDxVWJJgdoHynqRkfzp6gEEEgkHkDmq5+8MkkYySM8+1PUAHcM+mD1pgTMu0gHg+/FLxx6AkgA8CmK27AbnA6ccCnEgAcgk/pQPQlBHpnHBzT1TKZyQCTnB/SoE+914z0HNTht4ye2enBxQDH79p5Ax0OOeKH3eUcnheVyOSM0x5PKHUFQM5HOKXzcKMgMMZBPOAe9StxH6vXF0trCXfAA5znrWUNXj88KCSGGcL29qdrUDsqSkhoWOAVbkHrWI8IDjaQGA4B5JFfnGByel7Dnnq2fqUY9zo47j7RGHGQhPOepNWtwKg5xjt6VkabDMIQkhIIOQWIrUjUrkBVA64r5HG4dYepKFzGasSFicEDI789KY6SkkbwPTjJpy9+MYqQNg/WvBnPlJGaVBNbROs0gkJbIbp2rUjOce9Uo33Mc8VaRiQMfma8+cueTky1rqSyKyYde3WtPTrwo4XJA6Y9DWW8pER54A5pdNkL4OcEcj3r77IMRKdNwl0PNxUEndF3W7seYMngLzjtXyp4ridtcvihJZJ3Kqe4z0/GvpTX7uOKVTI4xt+7nBzXzn4ubdr96yEFS+eOtfoVJ3ifm/E6/dQ9Tl0uY7y38xCCT8rKDnB9MVTUs0ZDEMynaQeAKkvbFlunubV/Kmb7ynlX+o9feq0UruzGWMxOeoJBB966lY/P42NPSLpbS8jyMoeCD+ldD4i8PPqojvrcqQEUFS2CD6/ka4wzPHJGYwRzyT0FbeoahNcWFqo3CIMQxB43Y4rz8bD3eax+rcEY6UMZGgpct+/wCJkajpsqIQEy2CBtYHBxUGmaddy2kcjQiKRlDSEnG0+vFdHaWrzhmyrZG1Vycn1NWJ9E3sYxI0S7soydV46fTrXzskno9T+noU4tXepF4f1G18Oyi6MAu5SMRtuwF9cD1616J8MPEVjrvxhtp4yyBtPeOEMMEMBz/WuC1PwXqOm2jXS2klxAE3CZehHr6Vz0Gq3eg6jaahp8pt7q3dZI2A4BB6fQ85Hua1lhJV8POnHS6sfj/GWYYbD1qCg7yvdryR9wgnueB1o5zwcexrhPAPxUi8XaDb3WoWbadcsoDbfmjc+q98fWr/AIj+JeieGrTzridpSThY41PPtX5P/ZON9p7JU23tojWOKouCqc1kdakhPAGfrU6PgYzyTXzt4o/aI1OWBB4ctLaOXcci8RmIH4EVj+Gf2m/E1rc41vTLW7gEgDmFWidV7kckGvbhwfm1Sk6qp7dL6/ccUs3w0ZcjkfVEbkkfoKtpx3rynwp8f/CevqfPuJNKnBIEV2h5HqCuRXolprlpqNus1jKt2jDKunKmvnpZTjqNVUqtJxb7o7oYmjVjzQldGrGv70getblraJty/wA/HRsEVm6PYyeRvkI3sc49BW3CgVACeQa/Z8Dh3Tw8IVFqkeHVnzSbQ8RoqhVVQOmFGKzZwouHwAcDHNahOAeeAOtZflmec7SeT1rtnFJWijNPuaenrtt0I6nkmnT31vasPNnROuAzday9Sg1dWC2Bi8oLyWPOa5mLwnqt/MTcKYyTkl2zXt4PCRnC85pHLUqtStFHoUM6XESyRuHjYZDA5BFPH481meH9JfRtOFvI4kbcWJXOK1FArCcVGbjF3RpF6XY6ms2B6UpBHfIzQwDDBqUh3uZ8uo7JCFAIB6mprK9NyWVlwRznrmoBowXISQ4JJGeSOelW7SzW1U4OSTyx6/SuiXs1Cy3Mlz3LP6e9HfFN3Y96fXOaMTp9KcvQUmDk80q8CgW4uQOKQH3o7etHTPrQId6d/Sgj/wCvR0Hc0hOAO3SmgJ0+4OcDNRthicdM1LGMoD1qJiCT6Z6VrLYSE6e/rTGHJ7U898evSmv1rnZSIZemc1ADkjuKml9Oo75qEkA0hoZKcAYrkPEI32VwOgHOc110vAPGfSuR14j7Lc+1bUviM5nX6Avl6LZLnJ8peh71pRjDZ71meH236JYsRyY1P6VpxcuK7EQaluCqj171FcrtYHOAasR9s+naq943TnkVcl7pStc+df234tRb4KXktjEZ7eLzHulAyAnlNg46/eI/SvyxlQ33h7z/ADlUQEIVkY7m5HOPxr9kfjxAbr4R+Ko9wQHTrhcnoP3T81+MMpkg8I4Qbl85dzMcEc9P5Vnh1qwq7Iyp2BeRepIxw2eKWxsUeQxCUJI3ILNgYqoZlkcfMQMkHg4FaVvFBMoZ0DHB9j07V6C0ORiatb2drpM8Ukkks4VZIXUrtJLHdu5J7cVyjNuXZjjOSfwrodTtzbW8qmCRAyofmGD9f0rm1kCptwMnkt3z6VVhbnVaXoV1o2iWWo3bLDaa47WtrGTlpY1cLI/0DADrnNc3PCYLueGQ4dGI574//VW/rmo2N1pfh2206CW3bT7XEzztkyTs5Z29Av3QMehzWVqzD7e7MFLTHdwCQM0DRHYziOaNZCfLyBwcECraGBjMJpZCVx5ZC5zyOtZ6QGOX5wV5x70pBiwWlLrnhfQ0WC4y7kYXD7TvXjk9ajeQuSQQCRzn1qSJtwkZyQuMHABJ9qZuWKKXgZYBRlenPX9P1oGJDKqyBnGFHUKcEnNdBY6qgtZfLGPTIOBjtXLg7m68fgB9K2rfU9mnta7A0ROQpXkH1qWO10Z0kheR8Dkk5GOnNadvL/Z8CNE+HdcEo3UfxLkf561SuVaEPMVDlQCFJxn/APVSaVcSXEIgkcB4m3JlcEA54/X9aQrXCYm7V1V/93JwevpV63lm060urZFQ7hjLAEg4qDcscblkDBWDAD1qCS9XyZMk73HU8k89aAM25W4YFZH3qDkbTWfdlhKdxxxxzV+SdXADkjkEAnqaz7sq8o2ggDjJ700PqUI97X1uMBiZVyB9RX7df8E9rf7L+yf4cOT+8vr6TnvmY/4V+JkEbHUbcAFT5gHI46iv3F/YYtzafsk+AhhVMsVzLxz964eplsaR3O6+K6/aLDTEzjN2p5PGAas/GK4Sz+CutTSHCLplwxBPBAhY4/Sq3xLKltESQ53XSge7Y4qr+01cmx/Z38XygYKaJd47Y/cP/jXPubLZn4jDUXm0q1jRCHxuZt2ckjpW/ouqLp6QxO4ERXDMckAVx2nny7eEZBIVQcjvWmkm/aMYyewzXStEeFPdmlLfyJdSmJ28p8rgjORzVJQ4cBCRIQR8pwD7VLMm6IyLkAHBHXPvXZeCVtvCnhm58cX0EF5crcnT9CsblN0b3QUNJcup4ZIVZcL3d1zwK0vczJ7T4N3FnptpqfjHxHpngWzuQHhi1QvJdzp/eS3jBfHoWxmr2ufDXw4vgvUvEHg7xzH4pOlFHv7GWxltLiKF2CCQBshxuIzg8A+1eba3qN54gv59R1G7nv8AUbljJLd3T75JWPJJJqGx1i9060vLWG6lht71QtzDExCyqpyAw74IFNAtdza8CWkuvePfDOnLl1udRgUqBn/loM8fQGu98ReD4PiN+0N44fULl7fw9YajPdaleFgpS2jONo/2m27VHufSsb9nKJLr46eFlZgVWZ5CCuR8sbHP4YFeh+LvDkVzqeq+FrW9FpazXD614y1otuCIzlo7cHvgHgddxHpRcEeZ6jD4m+O3jS+1LR9JkfTYNtvbLkR29nbrxGhZsAcfjz71neIPCOqfD+aWDWIkinlTdEY3EiuvIyrDg981L4/+JjeIbe20Dw8kmi+ErDMdrZRna0/I/ezf3nOO9bfiKDf+zdoFxckvNFr8q2rFsFUZP3ijPYsoP1o0YrnmHzGQEHeSck8VOcooQHoMEGqkbLHgKQO/PJP0pxl80HDkHPU5NSDHg7GPORnnnip0XBJ/Xr2qmFy+A3I4I/rUrSkRjpnpg0AhQTuYZGc59xTypVSR2OCarxyENuJz3wKn87KlWJHptPPWhtBclhiOQecYAqV4t7EY4AzxxgVatJVawBKAbc4UcGqjzqwPGC3ccUbC8yHBQDj268/WmmYqAuQRjnjr70jOrN944xjHHNNI+XkY544wPrSWo7XQu5XcHOMnB70+WKWMsjBg44IPFRBSGDDAA49cVO0rzSM8js7Nyxc5JPrmmG5AV8snJJYc4PSnZKhhnGSBzwSatNCqxDlQc5JPJqlMd8p6Y6c8GoBjTJlR1B6ZzwaN4/iJJI9AabjA4GAeOetDAlAMkDGTzQIeX2YbKggfnTQ5AwuWdsBQBnJoIGcHDcZAPXGK0/BmmLq/jLQrNkDw3F9BEwY4BBcZH5Zp9Bo7z9obwmPAni7R9GLmW4GjWt3OxJwJJATt/AAfnXmsZJQcYGRnHWvY/wBsLUFu/j7rkUe7yLS2tbWFWPKosYwPpzXjg4iVslckkexqr2E9RwU7SNwPfHQdae8ZKAjn1x3pigYJwAcAgCpdxA+YjAPQ9z6UE2aIz2zycYODzj/Ip0cfJPTnB5pFHVumOcEd6eCRtJGSBz70myloSAMByVU9ipzUgTIXk5OSDnr7UyLaeMgNnIOMD6U9lACnPPOPei4DcbPvcEnGc0u8AAE4BBA3ZOKRwRnIGc49zTWOGDNgjp0yaTdhXP1a1exN0imMhD0+UYJqnZaPcW90JWAdUxtYsCfyrpZgDEAqgICAOKpXyybkMSg7SCTnAFfjFDOqtKn7NH6nqiFbXaBkqcDAJznFPQNzknPQA8ip50K4YZK/xAenrUZBXhjwTwf6V5VbEe1fNLcwkylNczw3EMaxb1diGbPAFct8VfiNJ8M9Gs9QXS5NTSe48hhG20R8ZyxrtQpGeeaiu7WC/tJLe5gjuIJBh4pVDKw9wa8uU4c8XKOnXzMKqlKDUHZnl/hv9o3Q9ZgLXVjd6fMhO5Gw4x6gr1rqrP45eDLuRYV1hY5mIVUljdSfbpXP6/8AAbQtQma60p20a4xzHGN8Lf8AATyPwNeXeJ/hrqPhG6SW/tRJbMcx3UAypx2P938a93D4DLca7Qm4y7HzGJx2PwSTcFJdWfSt1ri3MG20VpQRncBxivmTxR+1X4k0XxjdWelQWbaXbTmExyqS77Tg/Nng8HtX018PYra48LWVy0qKGgBYtxjjn+tfJ/xl+GmgXHia91fwb4k0zV0llkkutPSdRLFJ1JToGU+3T8a/SeGMnwtGrKE1zX/M9D6y68FMw/iZ8ZNX8WeLU1G01S6trSKNFhhhkKqn97I75J5+grf8EeJJPE+kTS3LmS5hnaOQg+wIP5GvGbqIW8jKwKODyjdc46V0Xw+16XR9R8hCClycSKFzlux/Wv0nHZZT+rWoxScT5nOsLLFYWSjutfuPVp88FiVJOAOtZk7HcrH12kDgVrPL5sY4A46dKz7qHdGyg4PUN6V8PHc/KE2nqU5JMzxrjAwSx7V6D8LbS01e9utOu0WWKUBgr9Bg84/SuAt49oeRyWeQgkY6ADp/P8zXT/DzUPsHiyyYnbG77W7YzSqrmg0evltf2OKhO9tT6J074W6PDpUsVnCqTOCBI3JHtXDN8JPEUV1Igt0eJSQJNwAIr2Dw7N/qnzkHHGc4rq1k3Zz0xz715Lw8JWufvOEzvFYWL5JXv31Plj4iXeoaPpMWhuHRVUKy5+8M9foa4bQtHbWtTt7UAAswHqR716J8ar2LUfGcsaZKQRiPcDnknP8AhUvwk8NNcX1xqKRea9qmVU85Oa9VpNKMUfkeKrTzDNXzO+v/AA53+i+CJLDToLeMABFwMAgVwHxB8JX41OX7REXgAzG/8I4619OWFuTZQSSQCJ2UFkOODiuB+LWqiDSTbwRqGZtrsVBIWuvLYqliopK7PtMVb6u03ZHzdD4ZEkEsMkse/rEwblGB498Un9mx37y2+9C1uR5hC8ZIJFbTQ2ryyXDRIoiG5pQuMY71UW+EcMtytoElZBMyqcs6Z5+pA5xX6vGlFrVHwDqy5tGU/C/glrnUYonZLiZ3ADRdhnpivpfSopfB9taWsUYbaoZlPcE9K+f9PlvLbUt8DgWzgPFPAcEcZr6O8DWz+MdBge9eQTRjBkAwTXy+d4Wm+SpUS5V959FlNd3lBbs9K0947q1ikjGFcAgdx7VbC7ScDrUGn2S2FpFAnIjGMnv71bx8vP0r8/lGKk+XY+tV2rsq3ThI+Rgk4qKydnuQpACY6ii/27gCeR0FS6WMhuc1yP3pWNFomX8YYj149qyNf1SfSFhmjiEiFiH4JAFbB/OmvEky7HAZe4I4r0qbUGnJaGMldaGXaeJbO7s2nDlDGCXjPBA9qj07xVbX86RoGAJwCeeaq6n4HiurpZoZ2gQ8Mij+VX9A8NRaIJQH80sQQSBxxXdOGH5HKMtTBSqXs0bAJx68+valHfvR6fnmlX615puxM/jmnE7fYUE9axvFt1JZaLLJGzK/QMpwQc1cIuclFdQbsrmqsys5QMCcZIB5qYA8VxXga3ubm4nvJ5GdQNoJOSTXa9uuRWtak6M+S9yYy5lcMdaUDHB9O1Ie/NO/SucYmPwxQM5p2elIOT1oAVeMe3NGAcelKOhoIPGOewpodiaPIGBjHBqJuWP17VPGcjgZOKhxg881rLYleY3096awxn6Y96lI/SmN0PtXOytivIOKhI61PIfbNQtwcUg1IpBwfp61yOv/ADWV2cdAfauwbHQj8q5bXATbXSgckEVtT0khSOl8Lc+HrDcTnyl6n2rUiG1vxrH8JEnw7Yg9BGAD61sIwVuTjBrr6mRrRnKj1xVa6GOpySeOasRmq91jeMdR1rafwjW55V+0xdtY/AzxlIpYH+zJwSDyMoRX5AWISLw2VmjRwVVijg4JPfiv2F/aM0+51P4MeK4bQhZ/sExyyggYRux696/Ga1vpbi0swFiKxxoAJFwD75z2xWWHs2wqGUI0jg2FiJVYgKw4x6/rWxoaZl3GeMhVwFZd314/AfnVPWoApLrtdpSc4HAA9Prg1Z0p40DxF1U+VgSxryPb6etegjlYfESC4uYLHUBLJtMQilyuFVgTxkexrj4LhYY0LIuMcsfrXR+J7uWS2igKFUV2LErgO2ABz9P51gWVut6z7zsSMZcgbiB6D3NMNjpNDstI1JDc30F5cxw4YxWjbWm5+5u5A6gk+gNS+Lbi0kn0/wCy2X2ayMOY4HwWTnnn6n9K52eaeGNVtRNBEoySDnHuccVGEvdUuUDSN0zulPApMZaItY5JN7CQHkBzyB6VmyzrcTnywUjPAB4qSKGSW5CtwM8kgYPvVi60topS/mxbQuSQ3I/zmloiis0MSyHDF+mcfSorv5VBJOcnoOOlW4gsaDmPPcg5J96p3FwjZGCRjANO5JTVVZXyMtnjnvWhbMFAjOM9cjntUPklJjFlWKnlhyCaWKQtKyhTvIIGOtDKNF4vPgYZGOmTzT7plNyXaNA4Xl25PTpUiTxJLKWt4whUKVHABA6j34qlLMhcsoAI7HntUiRNDBv02W4ZsFX2BR0Ix1rCuI2ZsjGQeQDWpcXckWmeSvQtuYDrWVCdxO5mx/s84p+YWK2ULFcsxHfuaiuFzKTkFeTkc/hVt4fnHOBnIx6ZqGRACM8nB5IBFFw2KFowbVLccgCQc9K/df8AY8gFr+yt8Mk2lQdK8wZ77ppDn9a/CvSI869acgr5hLds8Gv3m/Zkh+zfs3fDKLcH26BbnIPBzk/1qZGkdWX/AIjNv1jw3DkEtdbtp6nA6/rWN+2bMbX9mnxttxu/sS5U/QoAf5mtfxuDL4z8LR5481mI69q5X9va/Ol/sweM5UKbjpzxgP0O50Uj681g9zpt7rPxctNuxM8DGMdqvwt8xIPft3qjargDkkgd+QT61cQFeevOQO2K6VotT5+W7LMzHbgEkA8jOBXffFG1Gm+EfhZBAALR/D73JIPDSyXUvmMff5VH0Arztyygt1ycDnivXfA8OnfGfwNZeBb3UbHRPE+htJP4fv8AUZhFFdxyNuls3fovJLoT3yO9UZnkzodmMDHUEHNVc5J4IOccGvWLr9mL4pxTPAPCFwVBC/akuIWg+vmb8YqxY6L4W+CEgvtcvtP8ZeN4fmt9BspfPsNPfnEl1KPlldeojXjOM5osLc7z9mj4WDwxrlvr2ukxeIrywnuNI0vOJYLfaQbiUdt+Qqg+pPevJ/iprTaDbp4ItrxrmW2lN3r96CSb3UG5ZSe6Rbgo9wa6z4DfEqSb4neKvE3iTV2fV7nRbk297dEEG4+Uxp7DPQdsV4Us0sxaaeRpp5GMkrycsznJJJ9yTVFeQ8cKeMcZIHBr1b42mLQPBPw58MRYMttYtfXPPJkl55+mSK8pWXYMqcP+RzxXu3jTwlpPxo1i18U2vjLQdD0eCyigv01G523VsyA52QdZd2eNp68GlqJnkvgnwbf+Ob2WCzCxQWsRnu72Y7YbSFfvSOT+g6k4Aqv4s1LTLrVETRbQWmmWkYt4CSS84XOZpD/eY5PsCBXVfEP4gaLFoo8HeBIZrXwxGyyXl7PkXGqyj/lpL6KOdqdBXnMbEjuR79qW4uhYjw/OMk5JPQ0k+RIAMDJ5BOKjSTy2yDk4xkHFI8pkYs2S2Op6k0BsSABQMgAfXFLuwQxAHpzUY+VcHk9cn+VLkE5xz047UWCxbmn+TO7GB0HGRUHmdD2IyD3pjuGxxk/XrUSHkjOAOc4oETKcFQxyueM9akGEU9ceme9QA/NuUnPOB1FOA4G4g88kDpQhrQmiAOCOOfzqUssak98Dgjmq7XJj78Z5A5qJ5GdwSx56EUBqSmYtkg5ycccc0hIckKMEnqTwDUajaAACfY81IjKwIyTz06ZqWIbuKgkYB74pwPyH5Tg+/JNMXPPGDnIHrSkAjpjnH1oewbClyBgAY475IruPgBop1/43+DLQjETalHJJgZ4X5jx+FcJJGseMMSMZOK9l/Y6sVvf2hPDzsu5bNZ7kqTwQsTZP600hs5v9ojUV1X4++PJ1BEY1N41G7PCYX+hrh+CoyMHue+a1fG+orrHj/wATahGGMdxqdxIhbkkGQ4J9+lZhVgoOdxB55pt6k3CMbcBioGMcU7IyDgEe3emLgq2AMgA4JyR7VPGvl5ZsqTzmgY3blck5PXA606LBzu7cg5ozkEdyM8dfrTYyQoBBz3HpQBKGwScgD17UrPuJJGccjHQCkweMjA9G4z7UuSOQSMjHqSaAFHzAAdc5wecUcdsHIyR6GhhtJyD1/IU3aQgwcg8jsKli3P19kiXakfQA8CkkgBBUADjsPrVgfNKuRnGepqRl3YGeK/mP2zR+q7mQgJQAk56c9xTWi4IIGM8Vb/s9beSWXeTuOTuPAHpTXjyMjkeo5raVRX91mTRnbSAVY5I6H1o8sc+p61NcQnaSM7h0qrbXIuUbBztOD6ZocHKDktkYNEiqMnGM0ssMd3A8E0ayxONrK4BUik5UnvUsa5IyCB0JFcik4vmTs0ZtX0exy+s+GDa+CdY0PSnMIuLWaO3BOdhZTx+tfACWsyzmykRkuo5DE0ZGGDdNv146V+jM2qwHxLBpSuGuzF5xQEZC5x/Q1W8d/DfTbrQNb1ex0G1l8SiymNtciEeaZChwc+vp3r964TzSVCkpVlfmPHnGEZOMdj89JgyTjzwTLGdp3HketTaHOlrrljJLEDA1yqy7CAyAnAPuMkZ/H0qulnIFdCJBOoKMjAhw2Mcj1ro9I8Aapr1wbeKBgNu1pcHCkjv+dfr+Iq0/Zvmla6PNr8soum3qz1a9zpZBkQPDnEkmfufX29aq3C9l47j0rSs7S6ttNgtr9CblYxHKT/EQMH8/61n3FrLanEUbSwdFjJwy8dj/AJ7V+XW95o/GK9N0asqct0VVRkyCckHPzHPFWbKU213byKAXWRW+YcdaqpMzSFDDLFwTh1wDjt+tLJIVeMH5SzYB7VdroVJ8skz688Jags9pbTcDKhtueuRXW6hqUen6dc3UhwscZYEV5P8ADm/8/RrRmfedo5zkGtL4teIDYeDbmFH2T3IEaqxODk89PbNcEVrY/WY4nlwntX0VzxDU719V1W7u2GWnlZ8H/P0r6X+CPhtdM8MW88seJ51LsSc4Havmvw3YHVdXs7RQA8sgTaWyDz/9Y19k6Ba/2ZpNvD0CoBweBxXQ97HzOQU/a1p4mX9XNNxgAbsjtXn/AMSdNtoNFvLu7cLAgLBx6+ld4XBGQc8dQa8m+LGg6z40aKCwdUtIOTG0m0Sn/wCtVKbptSTsz7PFe09jJ0o8z6I+fL+8vtRVoUAaAtlo4kOSM9K6SKzQyws0fzLypK8gYr034Q/C3ZPNearFtlWTy1iPVMdSf8/zr1ofDjQjcmdrRZXHTPC/lX02Dz2VFv2vvXPlcJk1apD2ld2k+h5d4G+DdtqunxTzSSW0TtuEYHGM54/OvcNE0S30KyjtrddsaADHUmnxRRWaKqKERRgAY4HpVuGRZEDK2QehrxsXjauMl78tOi7H11DDU6C9xak/GevIpw5AHGOnNMXr60pbC5z0rzWrHYtzK1B8XB4yf51o6WmIASME81RZRJMBjBzg1qRgRKq9hxXLTjedy35E+Rk8+lKOD1poOSad25rtRlqKeg5yAeRTvem/w+9A6Yx7UMQ6jrnpx3oHFAGBjP5UWHuIeeKi1C2W/spYDgB1K5xnFTHvxk0uOMfpTTs00N2Kul6fFplklvCOEABPrVsnimjg/WnE4obbd2JKw4HpTsmo87vc05d2elS9A6ju9JTu2O9J1xQIcD+Apc9B1pC2cYpSOnY00BMhAAPbGBUbj5j9cVJHnC8Z5/DFMY5YgjkGtZbCQ05qNu/apD0qFyc8VzspjJOMioG6n1HSpmB+lRN9OKQ+gxslfSuT8TMY4LoKcHaTuHrXWM2MfoK4/wAXsfst6AeduRWkNGiXsb/gmczeG7JmHGwAYGK3lwc+me/euU8D3KxeFrJWIV1QAqKvw6r9suHGSkSNjByCffPpXZuzI6qK6iTGZFGRzk8imzMrNlWBHqDmqMU8MiERFXwOQBxmqUrOjFYiUb+HPT8q1qaRCO5lfFPY/wAOvEW8qAbGYBiM4zGRn9a/DexmWLT7YyPyFC5xmv2w+KNw978LPEqBzDO1hNGyk7hyjDA6evFfiVJC0Gn2yMMjAPOBis6HxOw6mxqTpHKlqdxjTJDELkc4/L/69GnrapeThpSEJKFyDgY6ce9Vm/ewxOr7ScNtx0/zikstzrISd/zZO1eSa9FM5hNbvpr2wW0cxLafaGuRKy/OWxtx7DA6epPrWbA8s9slqBtt4yXChcEsf4mPfHb0qzr6C4gtiGAEQMZI6HnP9az7BnwRgZxyD1PsKYHTWxRNCldTHG7KIyWDEnJPOB9DWTf2qp+8BJVQA3rn1+lalhHHc2qQ+US5B5ZiNwBHP4ZqS7AWQ7osggpyvAobAwYGjeRVjfAP3i3OKgvCki9GKAYB6k04N5d2du6McgKwyelS3ReWNAwBGTnA6kCoHoYzr5W3KEgkgMOnSiK2aVwApAIyQeOKnCNOpVmKAHIXPU5rpvBng248Ya1Dp1tPa2csyOyz303lQjYpb5n5xnGB2yRTuM55NNbEh3LhRkHkZNUrNzFcFivzbSoAPNdnr/h6/wDCDXNlrFlPYXcDNFPa3MRV0PPzYPUZHXvjiuPt18sZHJB6nrilcnXuWizOr7gGGMjJxioArHegQgdzUiq21uCwzkgdqPMKqRlec4HfigpILi2ZbEtlSGHQ9f8APFZ3llChJwcc+3FXi7NHswxyQcnpUTqFfD5CtkHb2ppgVBEC6HjYAcjqc5qtqGFdVU5UDkjtV0MFjKjBx07E1mXhbO3JAJ/A0dRXI9HUHXrZieELH9DX72/s/wBgth8A/hwo3bj4fsyQSSB+6H+NfgdpblNWjG3PysRjkk46V/QD8I4PsXwb8AW5BHl+H7BSp6j9wvH61MtNzSO5U8TKJ/iD4aXghS55xkcda83/AOCkIz+zB4oXqRFCQCcc+fF/hXpmoDzPifoQyPlibP6V5h/wUlZD+zb4niYfM0MW3gcMJlOf0Nc7ep1P4Gz8e7c4BPH1q2CWwckDg5HeqtrjK47nIHrxVvAGBk9evp7V0nzktWy7HDHNp0rsQHQ5BPGaqwRiWVI2AIbAO7kAUm/ywxyQjDBUng02IiMqw7EdeOaq5OhsXeo6kmnG1XVL4WeSDCLlwhHoVzisJFADbVABOMDjFbNzeLMoCrncOcgZH0rIlwCSCQTwcGhai9BAxXGDg9AehFRSLhjk55z8w5zTmwSDknHBwf1oc/LknI5Az3pjGcqQM44qF0V2BwCQc5Papl+bAyQeAcjGaTHTjGBwfWgkaFA6foeKBzgDAx6/yoHJ/njj8aAPmJz36DigOgq5AOecimbvfjp70/sBg59O1MzgnjBx9aAFyTnn6ZpxPJw3H8hUZOV9B7fyp24eg9uaB+o9/lxk9uRSDgjBx6ewpjN0546f/Wp6HPAPPUE0IQ5/l6MPUkcUqtjHY8HA61H97qcnPQUu8468dgetGgdA3b25BAPbpk0fx/l15pO/p9KAPqPbNA0PBJIyQMHt3pB1zgA9fXJpAd7EbQcjAOKdzGQrYA6dDz70CAtk5GCcYzSlsYzyM9+cUmfLzjIOMEUAjOMnOScYoGkJuIYDOcA4z/Kvef2MrQn4h6/qm5opbHQrtop1JBjYrjOe3/668FJwCTycfTmvXv2eL680efxXc2ple3k0S4WeFWwjfu2wW+hOaNhHkdvcPc75mcu8hZ2Y85JPJ/HP61OszErg898DGap2qgwphsAqB0IxxVnPIwSQO4GRmqAsRznIz+YH6UM+ZEyxJPUmowSGHU5PCg4qUxbQSSSe/r9KkBTwxGc89+oHpTtw356N0BJ5xim7RkLnAPfsfalwGGSORz70APXAyeQSckDnFSiZAucknjJHFQYDKQc88Y/pT1xjOenUdanUBzPhW5IJ9e1PneJSBASF2rnLZIPeomLSE5wADycY5pWYHAG0kDHTApCSP19WR8iTynMW7aZAuVUnoCe2cH8quowOc9e9ZysFI69fWrcL984xX8uVHF25T9RT7jtQskvbGWJshSOQDgkVn2UX2eIQgkquNu45OPSthRkcmqksQUFlGSOor08DQ+sU5xXxLVEzlbUrOufTB9arPAFPGAKuNhgcHPvVeRgGxnAzXC21dDtcpykRKWYgIBkk8YFeI+Mf2kY4tdGheHLJrp2JibUpOIlf/YH8XTr0r2LxDPEbaO0eVUa7fylBbG8YyR+Vc/4q+FOjzaI1xDp8QvYwZFlUYIYLwOK+pyPLIYuXtayvHseJmnt40JewdmebfCbUbtfiPBqOpyyXE94Skruc444A+nb619dW9urRhsYVwCAeuK+KbC8k0+9gnVirRSBuOuR619n+F706nolnOTuZ4wSfWv1KnRjRSjFaHwWSYudZ1KdR6p3PIfjB8GPC7abqGu2ukW8OsA+a08SkFscnOO/WuS+B+jW99JqcT26h12yB8c+mP0Fe/wDje0W88NalC0WQ0TAHHPQ14d8BpAPFTxqTh4iDg4H+eK9D2k5R957G2OfJjqUu+gz4oeEtsQvLeLDoNrBR1AzzXkdwhYHoOv1NfY3iLw8l3byFk3o4IZSM/jXy94/8Nv4b1cxAEwSHKsVwevSs3vc8HiDANf7TD5nEXYZyrZwEPp0qnKyTXKjGfKzkbjwSP1rT1C3Dq2CQCCDg9Ko28MdvDsQMq5znksT61otj46D0PavhLerLoypv5X5QMdRmq/xg1r7XqtrYIMCBNzc8En/P61lfCS+XTrK73ZxH8xHU4/yK57UL59X1i6u3ORLISpByNvauOMf3jPsMRi+XLYU09ZaHdfBnRft/imG6dMJb/MCRkHIx1r6N1l2GmuA7IiD5gnUj0rg/gh4YTT/DSX0i5muDu5GCBn/P513usyLbWE8rkKgXlj0AraErS5mfQ5Thvq2FV93qcNdHXprV5tEmCZ4Vbp8KfwqfwxrcuvaYIryKSy1W1by7u2lGGB/vD1RuxrC8O/Ejw/rFlNZS3QsJoJGVUuG2iVc8Mp/ya6azksNSu4LyNWe5t49q3CqwBRv4c9GHf8q5sRWdSVmrH2WAhTlFVYSumaVlePHcXePuR7VG3jJ2/wD1xWxpeushBJYgsF2nJGTXOWd3cPp8kskAtJy7Aofm4BwG49QBVyxn8rExcXJQEgR8AVw3senOCaO0d2m+8CPp1FW7CMxKeRg9c+tZdrrGnw24uJL2JEIzmRwuOPemz+OvDlouZtcsUHr9oXp+dd8E2rnzlSvSg7SkdIknH160szYjOME9q5zTPH3hzWb5LKw1q0urpx8sUcmWPvW5MxwOcHIFaSWhVOpGprB3GW/zzKcY55zWkCAwHfNZ9mW8w+g65q+Gw348VFNWRtJknryKcpwccVGrfMRn8KfWohwPTB/xpw6UxTn3A9af29fSixOopYH+VIDk9aM/hikHWi5Q7p356UvQ9qaT0FLSsJjj06daMYz0PvTfXil5z60ai6ADg9OPenqc0w9aevfNDQaDh+dA47UnH1FKDyKYbi45FOz0/nQewoHPFGwiVHAXB6jmmtyxOBzTF61IOnoKpu6sCRGxx3phGTT2Xj3zTD8px1PWswI5ODxzVeTjOOvarEneqsjDcc85NQO5AQW5LYx2HGK4Dx9qsOmzyR582SRcBc+1djrupppllLcO6xiMZYseAPpXx58d/wBolLdpbSwEETRhlkknkwQ3r+v8q2pxbloiW7HsWi/Eiy8N+HPOv9TtraGKM5Qtlt2TgADkk/41xGsftW6LolpNc299anacb7u5W3MjeiK+M/h718JeJ/itf3Fm9tY316ZJCxnl84xxkn0I+ZuPoOa8v1u7uNUcS310Z2X7pfoPpXpKm2zHc/RmX9vbRVXbKbd1c4D2txlxwOg/qx7Guq8Hftr+E9Z1OC1OvtAZ2CxNqNvsQk54frt6DBzjmvykMyIcgZwcfLyTTPtksLHyd0YIwMMRVyp3Vidj9kPGnxRstZ8G6rNBNa3EMtvLGwtZ967grfMf9njB+or8lrnbLsUsXB9eoNW9I+Lfiqw0x7T+0ri5ilGGErBif84H5VzslxdurSyPk5z8o5/zzWVOHIym2zpWC/Y4vLABiLbs9+RzVXTL77LerIs2ZFJYNt4z6YrnRqN1Gx5Lhxgjpn3rQ0R11m/gtQyQM7bQ8hwB7mupaENGv4qlia3Dqqks27coxjOcjFc3azBGLAY7HJrS8Q3wuL2dTtZgojZlYFSyjqMVix7RnceQMADqarcmx01k1wsdtJFMgSYMAd2SihuQfqRkVJcym2Qm5vkccEKrbieo5xTEW0TwzEN7i6YkhVxgjPQ/57ViSWyiUnknP3jjmpEaYUTvv+YhgRk1HlSnyMGlyQAeCB61BYTMzCMhhnkc9KSR8zAqADjFBRTxvkUuBjcNxAx+Vdf4ctxJp2qtuAtxYyFiWwRudFGPTrXITgsQuMg9zxiuj0vWbXTfAXiCwNvNNq2pG2jt5gAI4IUkLy5PXcxWMDHYHNAM+ivA3if/AIadnuvhp8QHttX8Qz6POvhPXJSseox3kSF4bd5R/rUk2lQG9sV8nmxubF5Le+tJbS7tmaKaCYFXjlU4ZWB6EEEfhU19d3Ud/YzabcznVY5FaKaI7ZElBGwoRyCGxj8K9o/bMKWvx1limCHxANG05vEMkI2o+qm3U3DYHG45Td/tE1KVg3PEpR+7GDgHHQ96hZ1BxnceeTyaklmDHHGBxnGDUQYMh6A571QIJ5NyooBDM33u4qszl98XUlshs9DUl3NvVcc7SSP/ANdQrdCPIQ8EfNk5JNJASeX5duSg5Hc9BWXNvlfJBJwR7GteyBeF+GBUkkdeDWffSrBJgj5s8BuMVSdgsivo8Jn1dI1GXCMQc4xX9Bng63+w+AfC0HGYtIs0wPaBK/n28Lhp/EcQyDx0HTk/5/Ov6FbZPI0nT4uP3VrCpxgdI1/wpPUtbnMx5l+K9gpIJW2JHtzXmn/BQ29+xfALxW2A5+xBMHqNzBc/qf0r0zRs3HxeQ4+SO0HJ+teMf8FLbxoPgN4pCnGYIFOOMgzLkfrXHJ6na/gZ+RkUm1MhjjPOTk1758Df2VvEvxo0BteGoW2gaO7GO1uLmFpXuSpIYqgIwgII3E8kHFeARRs0JCg5xkZ5Nfox+yf8StE8R/CLw/otpqENjq2l232K6svNCyqVJ+cDjIYc5HqfSvC4izDE5fg/aYRXle217Hn5fQpYity1nofG/wAZ/g1rvwR8QwaVrUkV1BdRmW0vrZSIpwMBuDyrDIyPcVwULgFuMg9Sa+nf26Pifpfi3WvD/hfSbqLUZNHkluL2eJtyxSMoVYtw4zgEn04zXzAQFyecHjBrvyTFYjF4GnWxMbTf9X+ZzY6lTo15RpO6LincOcHBxgcVXuSof5cEnnA6UsRJBBOT6+ppsrFvfGRXubHn9SLJ56ZxzxQHxtGQcntzSE7c5A5Gce1ImB1B7nAphccV5OTnPtjFIfmAJ5HXHQUocnC/dHHpxTGPbgEnp6Urh5iE7s4Jx1pU9MkD1A5JqPPOOlPRgDjAznrTHe5Z+zBbLzi2G3YXHOaqN1PTHcZ61K8pNsUyTGDkrUA7cY9M+tAtBQOvOV646UpA46YzgeoobIP6Y6Uh6kgfKOT6igLjhg/XOeegpy4CnB6djTAcZHvxzQCeQD0HOBQIcc5J6Dg5H40jfwnocc570BucEUMSo4xnqOlJAAO3GDnv64pUGSBjPfHrUe4kH16DPApwIO0jn3pgSIAGzkAY78YqxdDeiOQGDA4IFU8b8cYPTrjNW7l9sUSbh05xQBUbIJ6Ej6kGnlsKcAZJ456UmMjPY9aRslQNvOfpSsAqjKgEkgDk969E8EavLpPw/wDFZhIElxGIBIo5ClTkH8687U7cA89845zXqdhpKQfs9azqboN1xfxwxylOBg9M/nTQPc8tRQsQCkE8ZHQ4q1GMkcZ47c5qsoMKnccMB+dTQS7WyCTkHtzR6AWkiKsSwySRjGDT+P4uSckEdKjjcMAScN+lS4+Xr0GRjoeaVh2GP78Dvnmmn5SOSewGP0qURGSIkBgo564/CmMp6cgfXmmTYdCgbO4gL35pwj2OS2CvtxxSbCpA6c5GR2o2A4xkgHOaVhjn2JGTgkk8Y6Gmld3GMDH3u2aRxjAzgDgj1pSpIyGyQTjNFgP13SRGUFSGXswOakVtuDnHNeV/DrVxfQxwQ3BgvUGDCzZR1Fehx6goby5wbeXqQ3Q+4NfzrjMlxGD1a5l5H3ODzChjIc1Nm9BMCOvHv1NWRGJVcL16iufk1FbJPNZwFAySSMYqn4J+Jmla3r82m3EqWzucW8jt8suO2fU54rv4fw9WWJbtpbUrF4mlSilOVrlnUb9NHkxcsIkdsI7HAz6VBJch+hHODx396vfFnwTJ4q8N3VlENspG6MjIwwOQf0r5F1SPxN4av/sFzc31uoByVusKPbGc85r6PF8NrE1XUpy5b9D3cpoLHQa57NdDpPjp4yl1LxpY6VZzFYNOQmSRcYSckdD6gAZ+td6f2hbGx02DTpbCfUHESia6DKq7sc4B5Pevna5u1s7uG1IZ2kOQxJI45/xqKaUpfBpHYOfugZ+YZ4x2r6vA5fHBUYUo9D7SrluHq0FSqq6R6FNd219PNPZufIkcshYYIGen4V9QfBTXZJfBNtHI4fyW8tSRgjnp+tfJVvpt1otirXRVGlJlCq27bkDg4+lfSHwahhtPAtlctO0pvCZSIznac4x9eKWOx1LAwU6m1z+c8Jl06WdVqNHWCvr5X0Pcr6z86zdXCuWGAM47V80/DOQ6Z8S3hAA/fvHx93qRXt48Ymw8qOZJLgSj5GUZI47/AJ14xZeHNS0T4hW97cWsgt7i5LCUcqMknHt1rop5jhMTTjKnPfp1OjN8HiIVKc+X4X0PpB4VkjIwDxzXl3xO8CjW9Im8qINOmXjOOc/3fxr1WE7olJ6EVFd2S3URVgQD19Qcda60ehVpRrU3Tlsz8/5GuLXUbqyvIwkitugLZzIueV+qn9CKhGGMgB4BIGeCfevbPjn8HZbWSfUrWNntCRIwjJDRP/fU/wCeprxMwSo+2V1JAHzKAC1aKx+TYzBzwdZwktOhuaNqq6fpFzbIxMk/ynJ6Vc0Cx+26nb2yqzl2CgAcdR/jXPaarPcynICINgHbceT/AEr1j4K6LFqHiYyy5KQLkE9M/wCc0pJR1NMPzYqrTon0hoWnrpWj2topB8uMLkDANeW/Hrxv/Z+npodrIVnnG6ZlPIT0/HH869K8Q69beF9DudRupFSKGPI3nAPHT8eK+PvE3iO58T6zdahOcSzsWGDgIOy/hxWcUfYZzjVhMOqVN+8/yO8/Z9vdNm8Xana3ixm/+zK9osqgk8nft98Y/CvVvHWpSaXpbyiUxXczLaWoB/5ayEKvHtnP4V8rQxtCVIkcyb/MEgO0g44wR0xWjd+IdXur+xvrjUbm/nsZElgW6mLqpU56f1681hUoOT5rnPlXE1HBYdUJRd+59PajZXU+z7C+y/skCxPK2EuOOVk/2Wx16g4IribL43eHrSwuWZLpNRjLK2nNESyyDgrvHy4yDzmsd/2jopbNxb+HriLVgoBaWZDbI3Y5HzEe2K8iEjJ9onuHG+WRpZHPAJJyT+prKlQ5n76PVzfiaFOnD6nJSk9/L/gluSee6y88rSMzFipbIGST/WoC2GKALvHcDgVXm1G3SIb5ginnaG5PPtXTeBfC8/jLW7a0jhkERIMhIwQoPWu/SKPzWDrYqra93I9m/Zn8EGEz67cx43DZblhyc4y39K+ifJV8Z5xyKwPCujwaHpkFpBGI40GNoGMV0cPQ56VG+5+u5fh/qlCNPqCoEBOB6ZqReQM9aTHB9PSnjOMUbHpAvJPt61KPw6VGFxz60/HOOnFOwAD+lUrLVLm51m9tJbCeCCGNHju2A8qYknIU5zkYGc+oq6BnPHFP6ADnp1qbXHuLjH8qap6/lg0oPHrSEYBo2KHEA4z17GnZzzTV/P8AGlzz7e9BLY7Jx2/GlHH1ppOMehpV7+goEL1PvinYyOtMHB96eDjJFAAoGT+VOH3sU0dTSjnv0oAUk8cinKQRk03H5UoPSgbFX3qTOB2pg4I9aceRiiwheKilBAJAqTOB7UyX5UY+gzUgV5Oc9uOa57xDr9poVu813MsSAEgscdun6Vqaxqtvpdg9xdSiCJFLMxPavzr/AGt/2rJWabw/pcqyT3AzK0Zy0ER+4oPYsOT3GR61pCDm7ITdi/8AtK/tYvrhudA8OylLaOQLLOo5cg8/l/SvkzUp31WYzTTNdBjuDSN8uf69etZ1mt5rlxHJMBFFj5Y1OCf9pqt37+Sot4BkAYLngCvYhCMFZEbmPe3Eenjc/wB5jgAHcc965nUb1DISqb3zktIxIP4VrX1vEjN9onKuwyBHyQPc1itPsOY0XHYnnNMhldfMuHXcRGScg4wKkEYRiGJzznniiW7mkkGVDjGSTxTTMjffATrgDtQT5FmCZYyMYPHY8109nZy6rEsKqoOOCy4NctYFQ4X5GAPXOCK9G8GwLJJGrx+YEw24P0rKo7amkVc4bU7GbT5GWZMEDAYdDXOTO4YN5jbwcgqxGBXo/jjSDa3sjQXHmI5Y4PUf55rzzUbdrWcOhJ9cjkVUJXQpKw2G/csTI2V4wK01fcm4YI6jB9q52VzvLEbSTk7RgZqe0vjEQe/cjvVkWOpS/wBhRGw+0c9hU6zrKh6ZJyMjisW1uBezBBgHBI5wa0rQ9EBJPq3GaAsW1QorsCBxgMT70kQLOMgHAwMHn61fs9HuLrT5blQoSL5clsbz/dX1IBBrNDMz5XBwcZDdBSTM7sfKgVASQTnIwKrPPi0lO4qg6KRgMPSn3MwDICpK4wSDzn1rufhlo2kNp2veNfEVj/aPhvwvDE76eW2f2heSsVtbckfwswLP/sI2OTTKND4G2ek/D90+LXjEWx0zR5Gk0DQ52Hna5qCf6tUTr5ETlWkc8cADJNeY6p4ivvGWt6nret3JudV1G5lvLqdicNLIxdiPTk8ewFVvGvjTWPHuuS6trE8ct0VEcUMESxW9rCCdsUMS8Rxr0Cj8ck1m2wYjJOcnPpQBeCboywfJBxjHanMYyo2534+bjA61BFKygoSeDxnrmpdItV1TWtOs5byDTku7hIGu7lsQwBjgyOeu1c5P0oDqUrqcKcZOAcgVJb6RPJcRJc7bJZuUaYHBB7j1q3ZeH73xD4ztfD2i+Xqd5dXn2S3kjBCTAMf3gzyFwC3PavvvR/hf4N+E2mRa1e2UOq66kaxi+nXe24gfLCjcIPwz71z1Kvs9NzWEOY+V/CP7MvizxVax3UEiabYMMtPfQuhcA/wr1J/KvRrD9kzw+LRxdpf38wkyLp5/K3qfRVyBj8+K990f4g2+oa02l3thcabdyLvi89lbzF/4CTg+30rpLmEJGiqABnNcvtpvqbciR8p/8MyeHvDGu2N9ZfbgCyiRLi4V0GGB/ug9q/V7SPE+l+JtGttT0q+hv7CX93HcQElCR8pH4EEfhXxB4k0/7fc2tsCALhvK55HzED+tfWvw+8D2/wAHPhlp3h+EtcR2ZJbygSDI7che+OeM1vTnJrUXLqavhIGT4rXjEg7YBj86+aP+CquvNafCy201ArNfatbwsoGWKqjOf1A/KvpXwFGy/EnVWZyxjiGSxBJJJr4o/wCCrviA+b4W03qZruacNkggRoo/9nH5VLV2jSo7U2fAdtk7Ao78g8EV678IP2ZvGPxlt31PSILfTNKjYoNW1GUwxFh1VMZZ/faD15qn+y58Im+NXxP+wXMoi0bS7U6jqbZwzwhggiX3dmC+w3HtX6UabCW1LS/DOg2UaSmMLDBGNsNtCvc46AfrU4iry/u0rtnm0MNz+83ofDeufsLfEPStOmuNLl0jxDPCpY2lhdFJn4ydqyKu4+2cmvnnULKfSNQubK8t5bO8gkMU9vOhSSJwcEMp5BHvX7Z3fwdkt7F5IdR865xnay4VjjoK+Bf2/wDwBGIdI8exoI7/AM9dJ1LauDN8reVIx7sNpTJ7Y9KmjUlGShNWuOthY8rlF7HyGRxtXAJ79qtzaJqFtHHNLZzxwyKGSQxttYHvms9HyFOCec4B/WrjajdMXP2mf5+GAcgN+Vem0eVaxSkXa2B16E+9N4wPU9/60+RcYOSCBwAeajDYIzz+NMkA/J4yO+fWgjJBPTpSOOQQcjrnpTyfNiz1YfmaNx7kfXuOvrShgOOvpUfUD1zyKUj346c0CJGKkH09+KjPI4x6Ucf5NNX7x/lmgCQH5hluAetOXkjH4kfyqMjrxn8eaTcAB7etACrkE8EkHOO9OHOcE9sAdc03HzHk8elA+XODz9aALFrEt1cRQeckBZtpkkOFU+rUyb5HK5VyCRuXocHt+VRDC5GCOvfvQxAGOR3pXAcBkc/ke9LxgDGBkcA96bjIGD16UYwwz25HNMCRFJXtgDAHoaDnIz16c0wsB2x6c80pPHGSfSgB+COCMkcU1vlxuOMcZ6ZoQ4G0nBHWkzuUA8A9PUfSgfUViACcjAAHWvfPGlpPon7Hng5meL/ib627xkfeMaI5I/M/pXz9Kcg8dB69q92+NNi/h/4C/B7TwCkNzDcX7RsMtvYDkn/gXT3poGeHorMh5y2RgnnHNSKvLMCB15pifdHcHrg8g04HIC5yT0LdMUxFiGQZ6YwOVNWtw2kkZPAyazwcDrz049KsoSVA5DZ5B/nU2YtyyjbsKcgKc8HGKkKhn/eL2yQvBPvUAVsngkHBPtRsCsGzlR0bOc0DHYOSN+EGMZ6D2pQBk/N+Hrx0pqnODgHBHB6GkaTcT0AwTgcUtbk3LECId7yLvAU4AbAzTPMWNUGAUySc96gz8uAB0z83al3/AC8gA4yfY+tMR+gnjfwle+A9QWeDzEt926OVckoR2r0TwV8TtE8W6ctlrBS31CNPmDcK4H8QP9K7rxta2Nxodz9uiWWJY2kIYA5AGf6V8Jajrst5LN5A+zwOzeXGD91fQnvWOAymeZtqC0icddTyusp0X7suh7XrXx10BNXktbbTrq504SGMzSMpDDP3gvXHpVnXtEt9UsjqmjqojKCXy1zhh6r7/wCFfOiMz/xbGHBq/ceNtWj0y301buaGyiyVWN8Z5PJ/M/nX1uI4TpU1B4P3X9q5m8f9ZjKNdXXQ+ltF+Neonwpe6RdTyC9Nu0drfA/OrbTgH3HrXz1qFxPcbhKWaRjlixJLHuWJrX8F21/4jt5J7YtNOmRKjn74x+hrtfA1x4ft/EKJ4j00TBmAWWTIMbDpuHfp3r4nFYWWErSpy3R9rw5xF/ZCdPExvGW0uvozzPVrCbSmtobhVjnuog8fcoMcE/X/AAqrasyw5YAvgqwHIz616L8ZfC08XjS61G3i+06dMFeKSDnyxtxtP64+tTfDnwJY+IbW5uNXH2cKQIgzBWIxz/n3rk5tLn6887wiwyrymtenU9R+ANrpVp8NLS/SCK5vLiWRbqTG9lIYgIc9MLjj3ruk0QaZdifSoY49Oun3XFmg2hH/AOeqDoCeNw74B6jnhvCfw3FvPPb+GtUn0SJwGuJIGD5OODtPGa77SNPudBEtrd6vd6sSRiS6VFI9htAr8gz2MqeKkpT5r627HyUa1LEzlWpxsmTlJRqhlO5ooYAEI6MxPP5YH50k+v2tjZySajJHbogyxY4B+g61kapc6VoWmi2up5TbXM+xpy5wshIwGYdAScZ6cisLVNK8OaRaTXGoadGIkHDNKzuW9AST+FeZhLurFu/y3McXPlpSlp89j1tfF1poehG/vp1ht41BBY8n0x9a88k/ajs4r9kbR5ZLLcAJVkAfGOuOn614jr3i288S3BE0rGK3YrFCWOFXsfriudugrFcHBLAnB4I9K/baEXyK5+H4/P6qq8mH0S/E+4bTWtJ8ZaAJ7WZLq0uU+73XPY+hr5Z+OXw7n8E6omoWqM2j3DZDqOIm/uH+lVPhb8QbjwZrcUMk+ywmfayFsKCe9e+/EHxHZTfDvUriVYZ4ZIioimAKlu3H1xWl3Fnd7ajm+Ecp6Sj+D/yZ8q2UbR2gZsbmyx4wBnv/ACr6A+AmiLBpb324Fp2yT2wB/wDWr5+EvmSImCXZgMivetV8VR/D/wABxWcJVNRliCxgHJQkct+tKb6Hh5RyUak69TaKOV+OXj1/EOuHRraZv7PsTiQA4EsvfP04/WvLt6sQBkADjK8UrbpHLMSSSSWJyT/nNVb6cx24VHCSuwRPY56/hzVxR4GMxU8ZXlUk/wDhiwsZ5+cnnPJAyKkQZwCvIGDxTUiSCNE5IC4BJ5PvUJvBIzpCyll4JJGBVnHYb9q2XdxbRp5s+/OAMBBtGCT+dXYlZV+Y72HfHWqn2m2gQ73DODltrbmY571ZSQNhhkbumeCeaXmUld2RNa2RnuI44IgZXYKAqgE19WfBLwInhzRleeIfbJAGdsZ/CvNPgp8O/t17Hqt2AVQ5RGHBr6U0uBIFIQBcD7o6AelYt8zP0jIst9lH29Re89jQQY6Drzis/WvE8Hh9UMgMkjjiJeuPWr4VipwcE8A1yF14IvNTvjNc3YYMxGfQV3YWnTnP967RPr6kpJe7udD4f8Vwa9vRUaKVBkq3OR7VtK+M55rB0Twxa6HM0kTvJIV25c8AVH4h16XRWVliMqN15xg0qtOE6vLQ1RUJNQvUOnjbcPpxT85wa4TTfH2++ijkiCQuQpOeQSa7kcH8Oeayq0KlGymrFwnGexIp4B6e9DME4JAOO5xSKTxzWZr2lvqUAMMxjnjyVweCfesox5mk2W20jSJZhhWCt+eafg454715leXus2EiwzCSOUEFWXk16Jpk0k+nW0lwuydkBdcY5xXVXwzoRUm7pmNOrzu1i2D24FHPfimg5HX6U7PXPNcJsNccjn0qVeKjP3Rnv6UnQdeo9aAJdwLewp6tz1qvs564p6LsJz070AT96T+VIOOc8U4HI70Ahf4aWkPGO1KO2aAQq9vandaRDz7UE8+n0oAQce4qC+mMUeVXcDwPSpXIrK8SXL2+mSiMAyONoycYHdvwGapjTPmL9rz9oG1+HHh67hwLu5nU2tpEG27pD99vYJnn1xjvX5naZpV1rl/Nq+qzSTPLJuB6F+uWPp2xXq/7RvxGl+K3xY1W7M4bQdLlaysIFOVKqfmYf7zAn6AVw7bZ3VA5C44XGABXp4elyRuzN3ZYEKQb1gUYI/eSHgn2+lYmqMJpgUPHTJyAa25bFnhMMcmEJy0hbg+1YOpXmm2ud1x5hUAAKc5PfFdTXQFpuc9fWoyWckg5BK5rKlhLH5Rn1x2966yykTVZY4rfT5CuezbpCT39MV19l8FtU14IVsLhWIJ2ngY9f5VzyqRhudMMPOqvdR479lIIIOOTk9MVGEAPqCRg84NfQth+y/q95BGzxyQhzgrxkc1op+yndLGSFkd8fxEYrneKprqdKyys9T5wgwj8ID2OF4re029ltGWeIGJgM4JIBr6Etf2YooYx5iEsp3Ebsj/PNTx/Ae3tiUcHyQCB67sdPesZ4qm9EarLqkdzwrU9TXXYA72gNwowGibKk/SuT1SykRsbSDjJBFfSD/BQJJ5yoQ69CFwfqay9Q+F0itN+4WRj/EOpqI4mK2E8BU6nzJcQhCeD7iqW35sgDPTj1xXrHiv4a3WnTyTxJlFGSuOgrzm+s1jncYMbcYz0Ir0IVYzWh5lShOm9Sgl40JQj5Wzww4PWtnT71p35/dkcEk9ayZIvlxICc9xzk1AkpgIAJG04B9K13MGme7afpQvPg1JfM8FkbTUHZJ5CQ105jjzApA6gfMBn+9XnbSBGJ3DceORwea67TviBbXPwGbwsjxy3c2tresjA7oAsZ+Yf73SuKkG50J545ye1SibFhWF1kYAGMY7n/OK9A8IB/E3wI+I3hCyJk1eyvrLxRFbRHL3dtCrxXAC/xeWsiyYHYMe1cHp8cVwsyl1iEcTTGUqSSVHQfXIFUrTxDqPhrX7PW9KvJ9K1exYSW91bMVkRuRn8QSCDwQSD1rSxPUxTKAqEHJAyCRkEYqxF8zbgdo6DPGKtarrcniK+lu7uC1inmbdItnAkEZb1CLgLnqcdyajESxOueATjJ5A96kGxTG68kMR19vrUQjDMpUM7cluOAB/kVJPco8zqrb1Q7VIyAQO/40yG8MYYRhSWyp7cHtQBu/CnxpD8Nvi14c8S3SObGwuM3DRruZY3UozgdyAxP4V93/GOe48R/DT/AISXwdLDrbWmy9hFu29bmIH94q4B+bYTgdcivztvh9qiZFBGO47+1bPw3+LXi/4P3r3Hh/VTBaSMGn024y9rOf8AaTsenzLg8da56tLn1RrCbifQ/wANvihqHxi+I+m2cEUehXXmiWWSNi5e2jBMgBI4c4VQMd2r6tuGCRBs5AJO3vXzp8GPj38NfF3iATzaHY+DvGF4BG8kqKqXLHqI5ugyccNgnPevf9QkcgDGe/4etcLi09TfmuYd0FPi3QJMneLqNcf7Jdf8K+4NXnK208iDey5ZV9SK+DtX1m10jW9Mv7p2WK2lWZtvJAVgePyr6Z/4XzpAe0gt4rq8DRrJNI6hSN3f3Prit6bSVhpXOw+DVxNqvii/nuAEuJrdGcAdDyT/ADr4W/4Kux+R4p8E5GcveAd/+eXH+fWvvv4LhJvEmt3CAeWQu1unGP8A69fAP/BV+4W4+Jngm2yCgs7yUkHBOZUH/sv86tfEh19KcjyP9gPxHbaX8VfEWkSoRdavpOLd9wAzFIHZfxU5/wCAmvtzw54ik8DfEy21u4imn0+5tzaSyRLu8g5BDEenHJ+lflNoV1qHh7U7fWdIuzZalpzrcW1whwyMDwR6+47jPrX2j8PP26PCeq6dbQ+MLC78PauoVZ57eAz2czd2Xb8yfQjv1rDEU5qaqQVzkw9aDg4S0P0Bn+I2nLbGeK6jmQjIVWyT7V8D/t++NLJ/AFhobzA6nqmrrei3XAKxRBtzn23OgHvmrnj39ubwBouksnhSC98T6m4IUJbtbQI3q7vg/wDfIJr4q8ZeLNY+Inii91/XZluL+5IyFyEiT+FEHZR/jVQjOtJSkrJDrVoU4uMXe5j23ygc5B6+lSI3lnHQHuP60Ihweeegz3FIRk4zwK9RKx4j1JVIyeo45PcimsAOe3XmhSBg7c44xnj61NkOhBXJx1B4oFYqn88D0qRGGNp6YxUb/IT3GentSBst1xxxQApCgnBPvx0puBgjPQ9aAwXuecDPrSnj885oJegZ4yegOMCjOOwzQe5B4z9Ka3J9Bj86AFB5JOc9vQU3Oeep6nHekAwDknPrTsAHrx1wKAHdc9Bjj8ablVbtinA545B6dabjLDjkcgiiwDlGcEHH6UMAX5JAXp65pvUjv6DOaNuM56jrk0AKvAA5znPFO447k/nmmA4YdwDzUgXceCBnpnoKABf646Zpd23qc+460ikDJ5PHYUoPB55P8NAAr7SMDBA60KSOQOB29qYRz6nr7mlyDjgZzjmgL2CWMMjLnBJ4A617j+054gbW9K+GFnPE1tPpugLHKuAEZyQMjBP90V4hbxG6u4ochTJIig9hkgZ/WvaP2sNLi0H4j6dpJla4mtdDs0eQkDJKE/lVWA8ZjOenJxzUrBVjDA4I4+lRRrhuoxjIJ6ipZEKjG73IzQL0E9SOQoyPr6VPDMBuyM9/eoVXaykY2g5560seATgDI755psW5pLtYKWYhSRn3pHOQFjyCCecYP0qNGwoDZOMAKDzTk3O44J29TmpRQEYPcDGDzTGGF2jB44IHAoIIJyc46DvSNkgr0A49jSvYgEAwPXuPSlywycbSQQcd+aQ8jGc98E9aMDHp6jOc0dx+Z+xfiKy+2RGNxmJ0KlSMg5H/ANevi74m+DNO8La/c28V6qnqLYLuK56cjp1r7H1vxVaWqFGcF2HAxkivkn43eHrmXxTearaxmS2vdrkquWDY2n+Q/wAiuzhrFxpYp03UsmvvHmXLVh7qu0eXyybY8RjJ6AjGM/5zUMmJGjyehy2BkH/CrUelXeluWuYniUgj94vLn/639azZmWG681EbEjBWVWwSx+6RX6vKrBQ576Hy8YtNJrU9u+CHifTtKlubQwlJ5QJCeoc5xn9a3PiZoobVBqUGFinVQSRwGFec/B60jTxbbG7LQxnK7mOAW9MV9Max4ft9T0xrZgHjcZVuuD2r8kzn2LxbdKV77n06ws6+FdOouV9D53a5uoQUMsgGMAEnFUroPw2SwB3EZJzW9q1lJpl7LZXAAlQ4xjn61kvalyRGCF77jj8q8SyPzyrVrU5uEm00S6P4t13wrMLjSdRmh5BaEMdj47YrrtT+NGsa3oj2GAj3TKs12pxKse4ZA9zyPbNcFFFIiKJAUkUcgnJB+tMlhCuyAgBgGGDz15ry8XleGxj5pwXN3PTwWdYvBe7Cbcex9RW15Y6/YnCJJZTxlGhfBBUgDB/SvGtevp1updMa+kurSymaOBZCCVHYZ746VymnapfRSIg1W+tLdV8vy7ebarfUdvwrSvwk8kawHypFjB3dQfrXz+AyR4PEupNprofYZnnkcwyxqnpLqQXqTRhZ7ceY6jDRcfMPr61Te9W4UNHhnVtpjOAwOOhq1HfrJMbd1MV2OSr9D7g96qXbiO4LMFBPOQMkivsUfkxBJA7PvlOTkYVegrrNQ8ez6tokWkmYvGu1mGeDj/8AUK5CWV5BtViqE8tjBFQlVS7xHtQJGF2qcAHn/EUmrnbRrzpRcY/aN3SLiOHVbeWTJERMhH0H/wCqr2ta9ceIdRe8uJWZ3AVVPAVccVzmnwyCWWeQk8bYyTzjv/n2q5ZjEZlcEsxyeeQOw/z60ramcq0uT2a2LYB75Hcc4qjqkywtbygnKSD3JHIx+v6VZluY4XVd4BI4yeBUTMiYZ5VY47kD8qo5UMffeH94TEnIK9zTzZW0iqGhRlA2glc4ohulmbYqHBGQxBGKl+6pwTg9ScZo3KZGkKxFQgCDAAVRgVp6BNZrrltFeuBbbsSE9AcdD+X+c1jXE8ki/Z7Y/v2BAk6hOOtRWdiNNsYUupfPMeGklbqzZ60WWxpSn7NqR9O/CP4mW2rJPYm2W1Nq6mJVJw8ecZ+vr9RXuFhdxSoDGQCRgj05r4F0LW9T0a8e7srjyCwwqlQ3Ge/5V9Y/Dzxb/bdhaXOSFkQFlLcg9+nTpWUo8mx+mZNmSxMXSn8SPXExJnk4zzUq4Bxk81RsrhZuVPHBHNXVG5T64wDWiPqh20Doeoqhrumf2pp0sIXc5GVB9aZpMF5bvcJcv5q7sxtnoPStVevB5461tGTpyUl0JtdWZ5hpXhu8vdRjjaJo1jbDlhgDHavVo4wiKoOQowO5pg+Unt64708HOPetcXipYprmVrCpUlS2HqenPen9c/T0zTBjIBGf5Uu7BrgOgUhWxuRSR0JHSmyyqiksQBjknpSk4781R1m0kvdOnhiIDsMDJ61rFc7Sk9BPTYns9QgvAwhlWXbyQDyKtFwAe+a43wTol5pt5cy3EflKV8sKxzk5611z+nHSqr0o0puMZXRMJOUbtEinIAPHPUU5SM9PpUEbjBAPQ4NSA9x2rAsk+71NPB4/yahQE/e5IPHpUgOO/GKgV2PU8c9qcrc1Du64HHSnrx1796AY88Ed6M49zTSc9D9KB/OqQMlHag9DzzTC+3FDN1yf1pi9BD9Qa+dP24fi23w0+EF7BZTrFresA6faBmwwDACRxj+6jH8cV9AHUIFlMZnAbJGCelfl9/wUH+KLeL/jDb6JbSh7LQYPLdV5AmkOW/HaEFbwpuTQrnzhC6ABFOxYkGATycdvqatpfgxl96nYMkg4A4rnXuXjBwcN1ORnB9KuWVqt0dk4DJkFgRw5/u/4/hXqLTQjcvy3V1qkHmXLSW9qeFjAxv8A/rVV03QH1y/RIoGdScKqr972/Gtu7sftZETOBFGAzYOM9OPwr3f4D/DAX88V5JGZMoCI2HAbPB/AfzFY1ans1c9DC4d1pWZ0/wAH/gallBbwQQiTUJFBnuCvEYzyB/ntX0jpHwuttLg8uKDcpHLMOa7TwF4Jt/D+nowTM7rwWGDiutmtl2BAABjntXz9STm7s+0o0o01yo8vk8MWsSkeWDsGAMcCsmTQ4YQQUBGe44FeiX1kRv2qMNySKx5dMxncpc9frXDY69jipfD4nXMagJ3yABWJc+FohKSQCQcDI6V6JcQtENoXC4xzVGW1yuSvI/WpIaPP5dAWON02gjOeR1rl9U8KQHcyRBOxAFesz2G8lmjIHfB61lXunBkIKYHrRsZNXPAfEHgOG6SQlAVHIBXg18+fEn4O7ZC1mhRipcADOT6V9rarp0T5BTAx1HrXnniLwws8YWRM5JIIPIrejWlB3OKvQjUjZn5+X9nNaTPDMjJKnGPX3rLniDgtjBzznoa9++O/gBrdo9RtYMbWKOEXA57/AKGvBnASQqwGM4Ga+jo1VUjc+SxFB0ZWGabc/ZJRgnBIyfU5rpYXknILnPGACOAPSuRmBjkK/wABH5V0WjXyyRIHGXQ4JBzmulanC0bcSPG7oMAINrMrAj6Viai4nklbDEl8gEjNXpbrbGVVCCeuelZUmQOhyeRVNmezIonCuOCRkk8c1O0pdC2CB0GTjIqlJkPwcgE4PQ0buRn6dc0twLABZ8Y5HIIpsQI5yB3IHao025O4njsOlSKwC5xxkDBP60WAtzRtJCxQkqQMEjBJzWfeWrKezjr+NW/tB8tVBAIB+YDrVZ5y7nklRwAfpSHsUzpjXUYAUEA4JboPeultPjN8QNIhgs7HxhrMFtbqIoolumZUUdFGe1Y8ciMgAPzAZIzgE1nzK0RLocjnGaGk9x3Pcfgf4m8XfGT4qeHvCuqa7ealBqeoRWREzrkRuf3nYdgfyr9dvDPwm8OeDtLgs7eyivXhUxiedQW2YwAPQYA4r8kf2B4BP+1H4AHddUMpHb5YZD/Sv2ZkOf1JOaylTW5rCTuN+D8BS+137OI1VbjYgI4CgDivzZ/4KnXzT/HTw3bkZ8jSpiP+BXDf/E1+lvwRXCa254/0tgPXtX5Zf8FK783P7TTRH7sGkQAZPJDSSt/WsYfGa4l/umfM9pGWt2JGAOCB0NMaLIPQfUdKdbShbZ17k8ewrX8O+Ete8YXf2bQNG1DWZgRuWxtmlK56Z2jj8a7HZHz9m9jFRPTBwfTHFEuAfofSuq8ZfC7xl8PYkuPEvhLWdDtHGRc3tm6QnJ/56Y2/rXKswIByCCOuaas1oK3dEbcfNj247+9NwMeuT+tPb1yMehphYAcHkDGe1NLUgUsFHf8AwqWJgrYJ69fpVfcMcc8de1AckDB/CiwFi4AkweT6mq2OvIJ757VKGwmQefTpUTY68deSTRsA0jOPT1Ip2cDAJJ6ZPSmb+SBgkHnNLwc8gEDv3oF5DtxxnsBRjknOB7+lICM8HNHDcc5zQHUUDPTn8aTbk5HPT6U0gKR2GccU7cOcHnPI96BEhAOc5PbFIfmXrz1/CkyR7jPb0prNjI6Z45oAcTjgYP0603eDk8Zz+tNB2k849qMjB5yB256elAD1PPTH171IhXGc89hUAOM459D604NkdOO1AFl1KqjZA3DjBqI528jHPQ0Zx1JGBxk8UbgygAc56+9JBboI4JJAPPqOtNxtQEnOD6UucE8+meKCAoGRxj6U7AXNEha817TI4laV3uogqL1b5hXpP7T2u/298dvEsmSfsphsfmAyPKiVSv4HP5+1YHwK0s6z8aPBlik72xn1KJBNEuWQ7v8A636mm/Gy4F78avHcoJI/tq6TB6/K5X+lUK5ycWTwwIOOMCpmCvg5BGcAYpqcAgE5I9M8elAA2n68kmgW48gBCMn0HQ0yAsDlsbSecfzpcAgAnOOij+VSW04gWVDFG/mIUHmpkr7j3oGtdydH3cDkU7JVieSOR64qK3CqOrcjkE4GKl3AFiD8vTHqakVhSQzD1IyPrTVhDLkZYZ4OMAUYDHJOOeB7U9mIOQeg6+tAiMkq5z0GQSOCaAGVBkAnJB9/xpmQWO7nnPIxzT2IAQk/NwdvpQU3Y/R2XUri8AcuWbOCTwOD/wDWq/o0tpqGoJA4SdlGSDyB7Vx9xdwpoccmqzxvErDzJQdiEk4APPfI+v41paTcpaonlRiJAeDGMEV8FTbhNTPFpV1Copsk+LHgqx1jw+0ybbJrM+ZvC9sYx/n2rwaLQbe2mdg/mOq5Bcd67zxH461TVdPu7Cd1ceYUJBwflb/9VcULlXmCDcsrcHcpA+lfa0czxKw/sVL3WfrHCeDy3NpTrTV5wasv1IvMkidmG7CDzAwOATXpfgn403tnY21jqqGUKOLjIJA7A+teXXdyVultjBI6yDmWP7qn3qC4u4raYK+4tnACgkGuC19T9NzDLMJioqdZW5eux7N431W016SC6tkV32/PMo4I/wA/zrlvOjClsl+eABkmrPww8VWcEX2PVrZYomyqTEcD2YVseItHs7CVZ9OuoZ7V+cKwygoTb3P5fzzBYevWnUws7209bdTk7lZrtG/dCFBgq0nLH8KryWEmUIG8R9SeGrWhura8z5MqykcEDqKjuLhYWAU5lbICqCc1dz4OSlTdmjLlQBGK5BAzz1Bovb6WxFvMiM5DAMoPLKRz+VWzaGbMjsS2MYB4H+NUtae10+3t3vbuOAeZ8rSsFDjHT9aGrnRh6sleC1uas8Ftq1sDnzYm5VxjIHt6GqAiaPCOzOADjf8Ae+lYMPiDSNFu72Y6/aCycKywGUbkbnJX68cUsnj3w5JK5/t2xfrgJLksfSnZst5fiFZqLszaupktlYyHC4zgjOfaqFvbSyBzjbLM2SccqP8AIohm0m6+z3U2s2AJG5bY3KMcnoSc1qxMAWZcPkAADr69aTi0ZYnC1cK0qnUCgWJlUbQFKjnpUtozNaoGUodvII5FUzO643wTZzwNvvVrfO7ECBowMYLMDmptc89kxRXUq0YdewI6U0QwsRiJFAHGFGRS4ZGUOPnPAHrUlxpmqiETR6dOYAT5kxQ7UGevrQdVHCV6y5owbQ1lWIE9R3B4Arf0DwVqXiCEyxxmKADJlYHBHtWr8KtO0XUL4prDiW5VsRowwjD1+v8AjXvOq29lYeGbj7OI0jWMkFTwBg81m3Z2Pq8vyuk4e0qu/l/mfLLafFpURVSSIyQ0jHO488mqwtnum819wTPyRt1PuasqP7SuSzf8eqHdlWzvb0+gqw7LHuY4AAySeMVsj4+rZTdiiYtg4JHbJ9K6r4c+K73QfEdrbtdynTpW2eUSAqE4+b9P1rk5DNcL+5UQoeN8gyWHsP8AGo1t3SdT5zkowIHAFDipqzNsLiJYeoqkWfc/hPVTcBVJx8uc9jXYQS70yOvTmvGvhd4kh1OytnMqeaVAKg8HivWtOnV4jyDzz+VcsHbRn7TQqKrTU11L6ng1Kv3hVcMOxyalUgnrW9zoJwc59u1KGOeDTFOM4NOU5x2pFEg6Gn56dfeo1OCPr+NPBP1HaoHcUjpyRSd/QUuffmkPXHQ9aL9ChwGBxzTWbPHtTwc5556U3GFx1zmgWpAo2yls4BGNvb61KDgnmmnp+OaeOc8UBsPXBz3py9eDUeSB7ntTgMZOee1LUL6EqgYzTlPHSo1zzShj9e1MXQXdgYHenKM4Oe1RnqD057U9TnHPNAhD1OTx2oeVVB5z7ChxuAHX+tIFB54x6U0B5Z8cbh/C3hbUfE0V0LRraMuVZsBwBnP14Nfjh4j8Qy+JNcv9WmBE1/cPdSDOcFmJA/Dj8hX6e/8ABQrxgNE+Cd/YRkrLfFLRWwMDew3H/vkMPxr8pbq4IlKIAD04616tKbnBJ9DJqzZLFO0s2Su5uua6HQ4zJvcZBjPyg8hiawLZTCiIxALDLDOSBmus8H232y7RCcFfmbGQAoHJrRm1NXlY7vwh4YfU9T062x5oB8yQAYyBzX3v8HPh2ui2USmAIfLUlRzjuR+Z5rwD9lPwCdX1W51qcKyIBDErDIbLHn/x0/n7V9yaFZLpziJEX5vve1eTiJ88rH2WDo+zhd9TTsdP2qhk5IAAyeBU0tshc8EnGMZ6e9SvlG5GeMcDgU1Qcklsk+vYVwNHopmLfWSjOOPYetYN4jxjIGTnk+ldLOM7icn8cfjWJenaSCM54+tcskdCuZE8YZBuGT0PGaz7iDb2yc8cdK1Jf5daz5pS+eAB7VnYllCdSy4645IH8qxbtwyuu3BHGfatqUmJT8vU/wARrn70sHIHTNMhmHqUClSDyc8VyOqWW6Q7R2wOORXZ3ilgTwCPX0rAuYlZiSBuznINZ9TKR5X4y8Nx63ZSwSwZRlw3v9a+Kvif4Vfw5rsoCFImbgFcAetfoTe2RkL5wQevPavAv2gvhx/a/hy5vLOLN1bIZTn+JR1/lXfhqzpyszzMXRVSB8fXQDoB3HQ0uk3AimBJ/CgEE5zkn17+tUowYbsYyMN9cV9FF6HyMlrY6aSYnB5OeeuKqTyqFAyc/oDTHl3YYSYz3PBFd/8ADTS/Bfie7sNI1fRvEd7rM8j5msNQhgtFjHzeY+6JnCqgcsR6cVZzPc86LB3yCcE8GryaZM2ntdEAQ+Z5YJYZJxnp+X5itDx5c+Gr/wAXXr+DLC70/wAMpiO1S9naaWULnMrE4xu5IXsMV1ug+EtB8P6VYN45GpxS6wiyWdlZMIpbO3c7VvZdwOV4ykXG9QTkDGaY22edvB5SDJVs4xgjn2pVG0hRgEnsetXvFGgTeFfEeq6PcSJPLYXUls06rtWXacBwD2Iwfxqh9jPkLIrqcg8A4IFSO42SQKxOTuzg46f/AF6gJ3ZIBB7980/bkDcQTjoCeKc0IC7lJIHBbb0qxbkaBgrEYxjBqJgH5bIA5GOSRVjaRG/YDGc+lVWJXdjp7cUrdwukfR3/AATtgWf9qPwizLnyZ7qRcdARbP8A41+vrPkkHsM5/A1+SH/BN+F3/ab8NkDCJFfSE444gbj9RX60OcsQDxg/1qJbG1PVl74LMV0nV5umbqQ4HHSvyS/4KB6j9v8A2oNZJcuY9OtE3Y45DN0/4FX62/ByP/ildSl/vTSDPHrX47/twux/ah8XjONq2q46gDyEOP1/WuWGkzXFaUjB+AHwivfjN4umswrwaDpca3er3y/KYoiwVY1P/PSRjhfoT2r788J2lt4UsLTwr4YsGtraQ4hsbJPmkPTc+PvtxyzV81f8E/dSiNv8RdK8wi6uDZXAh3ffiTzF3AezN+or7M/ZyvrKz8ceLxeCMakqwCAOuGWE5yR7bhz9BXPW5qlXkvoZYeKhT57XYyXwx4i8IaVJJf2EqaVJ8s9pcKJoJQeqyR8qwPoRX5zftO/DC2+F/wAREfSbQ2nhvV4zdWcAyVgcH97CD6AkFQedrAdq/ZbX9fshoF8t40ZtjAwKkZDcHA/lX5dft46xANK8F6U3N6J7i62jnEexUyfqxH5GqpxdGoknuFblqU22tj5TJ3ZwB+A6UjMBjpxx71FE27BPYcEcUMMnJOBnOc16h4TYvT2wMU3nOMGnE/IAOTn60zr7Z/WgkcHJU+g6570MdwHoe9MyAOTkY70oyMHHqB3osAuR7nn8KMf/AK/Q0vJznA9aTGQMnGDnigGDN05PXk0isc+o7elNdSAegPXPegEjhjQTpYkUA5AOTmhk6nP1B6mowxJPIGOf/rVJvJBz25+tFg2Dn1PpTeQQMZBxg96dn0GPfPFRscYGCMHPsadmgHH5STn14JpMqMYOeecdPpTe+eMelAB3D0OeKVgH7wcdvT0FOTr1yM54HWox0HQ05CT2x6UASllyeTweKazH19v/AK9J2HTOc0h3BuwHcCnsAo4znPUHPcilwPXGDimqMk8ZAHNBYbDzg9j1HWjcD1b9lTyP+GgvCRuEd4oZ3lITAwyxsQT7cc1534i1B9V8U63fSHMl3fTzsQc5LSM39a7r9nS/n0X4jtq9tCLh7DT7qQQlsb90TKAD7bs/ga84YNHJJGxBcOQcDHNMgsqCR6HHJoTfgkg4Jxgcng0LcHyguBnGDjj8ajB5C5x0GRS6FXJSTlRnAxjgdBSHkjLEj1FG4CQ4A47E9TTS2eeDg8Cm9w9CSM5IOScHAPpUxdsKhAC5ySOMmmW7KCPM+UZxnHGMdanlKrs6HnpnmpDVDMbsFh6fQUjZ5BO4HpjqPahuQBjaOmBzmlXGAABu6A54NAxyd+CrkAgE80pAIDA9tpLDoajYtFyASO2DkipCM5PfqSeaNgPunw3cQ3mkFzHHPbTyyxSRSAOrLuI5B4I/+tXN6xb6x4R1f7FpuqyjSZo/Mgilw7wckFVY84HbPrVixvLzSTKlm0TQudxiZcgN6jFVJlu7m9ae9lE8zKFBA+VFBPQdutfM08Laeux8FUxF4WW5jCze0CZllcE5ZmbJPv8ArTZI/MDSBgVUZznIA9a6Axw3SMhOccdsg1lah4YtLuGUYcgjIIbBB9a9Nx7H3XCPFcMh56VaF4ys7re/+RjW7ySRzFmIDj92TyQP8/0pYJHaIbh86nawPY+tWGljE628hEdznAU9+Otdt4Z+D1x4jne6e9itSQFYDJJ96zZ/QU+Icv8AqscQpqSlbRb/AHHB295LFqBhWN3hKgs0a7gDWzcapaWtk73FzFboqliJZAvArQ+PHgez+HvgqNrK5c3tzOsPmhtuQQWY/oPzr5LvvPu7kiR2lMZxlmJ4/Gtowufg+a5ZTx+MniKHuRk9ke62vxP8G6bqxuJtQe5tpYNx+xxM5Vhngrxzx+orH1T466Yszx6TYXkUBJAlnYFh77efbjNePzQMiZMZIxksvIFQRyK/CNjJ5AxgV2QpwFHLaMYKE481u57OPiHqN3Ej2moh45B0VQrZ/u49ea818ZX8uoazK813cXJUbWErE7DgZA9qx1lmtZA6TMhxwVOD0pNu4kklyedxPNb2itka0sHQovmhBL5EQg8zGEzjp2NL5TqMgYGPugcCrEZxkZx3OP5UhZZFKkA7gQeSRU7HZYrwwqsqSGNX2kEq3AbnpXoDfHLxOFCwx6fbD7uBbluMepauFZgqkHae4PQA01mAIbfnj7o57VEoxluc1bC0cRb2keax2Mvxf8Xyh1bUI13clo7VFIPtkGqM3xO8T3Rzca5eMAOFXaozj/ZArms7x8gyTjheSTUv2CYkhl8o981FoIKeWYf7NJfceo+Bf2mfEPgicyPpOmazgAK12rLIP+BA/wBK9t0P9vG21Apa614Ie2EgCiaxuhIB6Aq4BNfJMWni3TLEO+Tg5JArQ0q3V52k3Z8sA8+vpXPKMXselTw8YLlaPtvw3feGPi4lzf8Ah559Ou4H2skibCG6/dB6c/oai8ReK9e0CGbSbyPO9THG27IkyMV4f+zn44Xwl46kglBNtqMJVlUcllyV/rXrni3VJPEviKMygGJQZFjzyijgE+/NczVpHyGeOlg17jtJ/iULa0W0tYocHKqAdowScdagKGabk5hTgrj77Z/p/WpnWQSywwy8hQf3gzgk/wD1qcjouIxhT2B6n3p3Py+T5ndjHi653H6VXmGwDI+hHOKtXUsVtEzzMEjUZLNwAKzkaS/iV2SSCEnKqeGI9T6Vohx1J9K8W3HhW7WWw1FrSZCWEYYsp/4DXvHwy+Pseuzrp2omO01AglQpISUAdRnofavn94lwVAAxwDjmtvwH9itfFVtdXhDmBt0ascAtyAfwyazqQjy8x9PlWYVqNaNPm919z7HsPHdhCR9ouVhJHRzyTXXWt3HeRJLGxKMAwYd6+bbu+uX1jbBGHimUYBXOfcV7f4IlddIjicnKcZJzRUhGly66s/UKNTnTZ14bPepEbBH86qI3PXgfrVhCCRzWe50XJ16+9Pzz7Y61Gp2n1p6/Nj9KRaHHnmg4PPejOOBSA8UDHHgdelIeFyef50YyB3I5pCcL600TcaRyc08cHH5VGWyTjpmnKfX9abEOzke9PXpimLgg0qtnoc1L0BDj09aVeAM/Wk6H1pQeOxoAViGxSoTx6Uz2zTg20Dnj0p+gCsxX8KQN8pxyQOBSSH5TQjgLzj6miwHwj/wUv1uS28C6LZbwBcaurMCOSFjc4/MCvznjBeUvgnnOSeRX6Gf8FOoyPBmgMVX/AJDQUHHzY8lzx+dfnzKfs8ajCgnqvp7V6NB+4S9yaMBgcDnO5jnGR6fpXfeBNOlu/Kgh3LeXkgjTsQp4P6Z/SuAsUaeRUAJZ+CFzwOOa+jf2c/Bc3ifxZZLEm5UOctx8o+8fw4/yaupLli2d2EpOpUSR90fAXwZDpWgWEUSNGg5AKgEgDAP44/Wvd7fTUg5OS2O9cx4Q0yGwhgjhUqEAAA4wMV2sw44wK8ffU+xk+W0SBo1weCR6ZqpIF3Zxz0FJPqCW82xmGcdqo3uqxx4UAliMkk4xWUkaQ8yK9yr4yDkVgXhO8knHsRWhc3vnqcHJA5Iqhcuu4ZwTjk9a5pRsdSMmY4Zjx/Ss6ciMntj0NaMqiWfHYtgehqC+simcjGeg9ayaAyLgrJEwycZxz1rn7pmMpGOBxjNbF/IIQQo56HisS7mTcMde+elRYmyKFwMnPbpWFcxDzHIJHXPetTUWKncMDA4H9awJr0hiQAR/Ojl7GMivcQbcdD/IViazp8d5bSRyjIPBU9DW5NdDGSNuRx71l30m6NmHOQQBVJdTB2Z+bfjXRT4c8XavpqqUW3uHCqTkbc5H6EVgSki5V8gg8EA9q9e/aY0Yad4/e6UgR3USuQOxGV/oK8eUkupJAAPPGa+loS5oJnx2Kp+zqtGgqgDPJPoK9V8K6/p8ngbXdV1fXI9JmttMi8LaXbQRCa5ZZWeWaQRBlOzYHUuTwZQOeleWIuVA646EdPyprICQMAMOjYrs6HnNdzpodF8FlkVvFt/Gg+VtuiseMf8AXXv0/Gm+HLHWviT46sLU3U+o31zNGGub5y4SCIDLSE5wiRpz2UCq3gfxBb+EvEVtq9z4f0vxPbwBg+l61G72swII+YIytkZyCD1r0DV/2hYLw3trpnwy8F+HtFvolhvNP0yC5jadAc4MwlDgZAyBwe+aZL0PO/E+tv4o8R6xqzMD9tvZrgYGQAznGPbGKzSzYGDzjGBg4rq/EvjLQNY0dbHSPAWk+HJSysb2G+urmYAfwr5j7QD34J965NsIx5xx685qWNajFbkqRkkdzip1uJWhFuCVTO4kVVdgQrAksDzxwPalZynAyTjkdT9KfoDRYvyGWPamPVh3qtFCNh3NkkfKBVoN5cJDrwRkA8n6VGSuw7SB8pPzA571IbH1L/wTUshL+0TYSsCTDpt+6kHOP3aj+pr9TpH2ByDxtPP4GvzJ/wCCX1qJPjJdXAyHj0i7BA6AF0Gf1r9LbpwlvOT0CHrxSnsbUtzpvhLEI/AU5K4y8r8nr71+Mn7ZkrXn7T3jp3wSs0EZx7W8f+NftF8NCqfD/wCUAAROTjnsa/E39qO/XUv2kPiHJnP/ABNWiyBydiIn/stc8PjNMW7U0cb8NfiLrnwi8Y23iPQnU3EamKWCQZjniON0b+xwPcYBHSvubwl8a/AvxC0+DV7PxXY6Fq7DY0NzcrbXcDEcrhuoyOOoOBXwD5aMOmc9M0xrGGUYeNHI7MODV1KEaj5up5NPESpadD9BviP+1T4a8GaQWn8UweJ72PKx6Zp0yzPK2DjcV+VOQMs3T05r4S8eeONZ+Jvii713WZd9xMdsVuGJjtoxnbGnsMn6kk96yFsooEwkarjkALQARxgY+tOFLkd9xVcQ6istCGKIgncCMHpT2Gc5OcClzgnAPHJyaM/N2P15roOMjJ9OOM03Bwe2BzgU9j9R+HWoslTzgk9QaGA7jg59sUqnk4yDzjuKaWGRzgY9KQnHAPH86BdCToByfzwDTclx6HnNNVuoz0AyPSgE7DzkdeaBAW3YAOD/ADpCwBHP4Ue+KZjgHHHSjYryJAc9CeB6U4nkc/0pi9uCMfjT+ueMHp6mhEi8jsTzj600jIGMgn24xTs9ACAB0o698+wqtgGYIPynLA5o6gYGeePSnE5PUckk0inHUjjPtxU+oDuijilI7/Mc9B6UgAOOoBpdgxwQMflimwFCgDsQMnPr7Ux8lRgnGee5pxA45A68DmljXGR1yc9KSAFJVQcH3AowzE+h5GelKTwORk0cjOMHHGM/rVAd/wDCKAyXXiC6BASz0ieRgy9FOAT+uPxrg4RlQ+Npx0ByK6bwd4mTQNG8SRRJIt7fWv2dZVOQEzll/HA59jXLxBgvBzjPTpQTYmIY8Nxx6UpbABz+PagnePU479qMHAAHPXntQFiSM5BOPmx/k0gXa+QD9O2KsmLFuhwQ49BxVYrg5yOeRjsaNxEi5UDB4J57j609ZDJLtJKn0AyKjySo5Dcjg0/btYE/ePZeopWKtbcmbIYYHUdD/OnxRAth2IXPUDNRADg8ZJGOTzUiyAgc8579aRJYES4Lg5xxwenvVTbvl2ByGOQOMj6VKJirctz0APpTcjls9eSwPNAH3Jrvg/U/B8uzUIAMHaZI2ypH/wBesVZ45JCA3zDkq3Wu5+I/xLfxhdNbxhINKiP7sEDdLj+Jj/IVwz3NtgbpIwQMDJya8uHmfBY1Uo1bUfhJHhQ44AYHINMIAHUgHvnioGW3J+R2Ujk7SSDQ7AuFDMwUbmGOtbHnkItEky80alicknqPardrNcabMJbS5ngIOfllIB/ClL5+YcoRn61EHEakEAoDkDb0qepvCtODvGTRl/EbT9W8eadbQm/G+3kMgWYfKTjH+frXz14o0a48Par9nvYjbykbsnlWH94HvX08SJIiQeG7r1ry74s+G9a1PSm+w2tvqMMXLKVzcJz1jbP5imnbQ+tyjN6saio1XeL6vp8zyJZGTYwfemQRkccVYjeCc7TEoJGWAGCaz9OnEkRGwhozsZHUhlPoRVgYbGCQM9s80z9IjUt6Fj+zrUlvkGSc8nNQNpMEjYXKLzkqTkU8mSLG7OOuT1oW6+fKMRxgg9frSvJdT0IewqaWK76SyphH3DuSck1HbaU0iMxcAq2Me1aKTKQNr4PUjnIq5bRmOIAgAk5Occ5qozmxVMPRWtjGXQ98gDTMwJx8qgVeFjb2y7Y41JAwGbk1MzeVLtzjPIPrVaeXywffrj1rOUpN2ZvSoUoLmSH5VCXChT64H61Uludx2oATyM+ntUT3BmyFGFPT2FNACjC46c5HWqS7nHiMSvhpjjL5hBJJHXKnip4r8W0LMm0jnO48g+lVGbCFkwcDHHTFb/wn8PR+K/GlnYzg/Zo2NxLgZyq84/EgCnJ2Vzy511RjKrN6LVntXwa8FSaPpi65qkSDU7yMeTFjmCI/X+JsjPoMV31uUe4mkABJ+UkdcDPH6mppLksXf1GQSOnWmpGBGgB5AGT71xXcnc/FMfjKmNryqz6/ghig/apztHzBfmB57/41DqkYNjIzDIUgnpnqKlhcfbpwW42oRnr0NS3EYmt3iYAowKmtVseQ/IoXemmZ4nLl4oiWERPysex/D+tLHdLKXCghlO0g461btm822jLDaQoUqTnGP/1VSeIw37/KBDOBweokH+I/lVjuE/IGVPPXHGKgZcJnq+RgjrUxgk5wd6dNrf0NMjm2yhxlXQ5UMOTVrsbRdmj0/wCD/irVp746XfW8j2q/6u58s/Jx90n0/wDr19L+Hc2sYXOQxyD1rw/4M+JLDULUIR5VzG2JI2HDcda9+sreHYhjAAIBGK42rz2P2HK5ReHi4S5jajIYnFTx/KCelVlXaABzVpR2rWx7CJlPTnmn9O/OaZGOn5U7HXvUsq9h4PTmk9T70gPApP4qVgJM+vX+dITnr0PSmjkH8qX15wKoBuTk+tLnDDvUcsoV/eiN92TU6i0Js8n+tQx3KqzITzmnnJB5yar+TmTPvT3C9i5u/GlDdMVFn347UA8460WHe5OTgjHNG7IHHQ9qi8ztnPagPjA980WHclc5BHrUf3lAzk46e1KSeMEDnmoY12li2DgHJzg0xHxF/wAFQ9LWXwJ4Yvi5VrfVRuT1BicD+R/Ovzi5u5yJG53Zb0Br9DP+CmWs/a9B0K0YF7TzTIoUcqykgE+udxH5V+eyyfZFOAGfOSPSuyg/dsKVrm/oFv599FaRLtll4y3HHqa/Rb9kn4ZLofhaXV50AnuQI4vlwyRLz+pPP0FfFP7Mvw9ufiN47to9rC1hcPNKFwABzjPvwPxFfqf4Z0mPw9ocFnGAiquNoGMe1c2Kqa8iPp8qo2i6kvkdjoI+U525zxnrUXjD4h6P4SjjjupkN3MRHHET1Y9M1g6zq82jaU9zA37wYCjGQT2rnvC/wnuPGM4v9aZggfzlZuSWP9eTWEFc9Wq+rOS+IHx4i0h3MKbpo+AIELMP6D8a8Z1/9qfxE195VtBbMFAwZHZWb2NfVPiD4Q6ZbxSF4o7iIfKI5BwR9K8Y8V/CTweJy39lxxPz8qttU/lTcoxeoKE5q8WedWH7WXiOFjBeaJDg8rMtwSSPptx2rqPDv7TVhrZSK9t7jTpyOVfDIW7gN/nrXF+IvAOiRN+7cxEdEVsgCotF+HFq2CuHjJBDEZINRNwktCqftIy1Pp/wn4ksPEccM9rMkqMu4HPJ4rU1aZXxg52nk9q86+HHhGTRYEW3DFAMFz39q73UoGWEqRjAyc8Zrjkj0Ftqctq10piJBwCT371weteM7azQqWXeOuTXR6vcKGdc4HP8q8i1rQJNTuXyxBJIDdAQamMU3qRO6WhjeNPj/ZaLiOCBrmZQflHABHY5rxvxH+0p4hF0Db2VtbBzhULMy59TXsM/wgtNRdDPKEIPK4BzxWlp3wQ8Nxxp58UU7ouGMqgg++K7oypRWx49WnWm73PBbL9o3WbpRHqItlIbgwqQR/SvRfCvxdtNY2R3jxxhxkSqeQ3oRXoU3ww8PRx7bTTbdOcHC5GM1yXiz4O6XcxyyQxfZZtpw0fyg+1YznCXQiNGpDW54x+1X4bW6s7bUoQreVnJB5x6fnXzAq7JFJy4yCV3Yz7Zr7Y8S+GZvFHgm50i6l3XJiZEkY87l5U+/T9a+J7uOS1u5Y3DI8TFWU8EEHpXfhZacp4+Ppu/OdZq+vaPe6LDZaV4WTSrpJ3ne/N9LczzKRgRYOECjrwMk1t/F7wJP8PfEFlpVxo0+jTjSbGacTTeaLmWSEO1xGeyNu4A4G01zXgbThrXi3RrI3dpYCe4VRdX0oigjPUF3PCjIHPuK9Z+KPhKWP4LeDNc1rxVouoahZNeaRawWF59sluYxcCVVEiAqFiEsn3jwGAHWvSueE9GeT+G5NOTxBow1cSnSDdwC+WMnd5HmjzcY/2N1dz8Qvg/Np/xW8ZabpSrpXhPTrh7uDVL5m+yRafId9q/m8l96FdgXLOeg61x3gHw7a+LPHGgaBqGpRaNZanqENpcajOQEtUdwrOc8cAnrxnGa+q9S0PV5dNuND8fadd/C74ceHUuj4W8Rfb0M9oVQhIXj3t9uM+0ZCjKl22kJxT2JPlyCx8I3HiHRLUahqkGiKQ2qapLborso5b7PCCTnAIXceWIztArnbkoLi4ELSNAJG8ppQAxTPy7gOM4xn3zSyalc6rOLm8mee4bBZpOSP8ACmCJ5blYo082R2wqgZzVB8xE3FwvGTgDnAJoEWLoRyZQA/MRzUt3ZXFpcAXKlSwzjPBqHBLjj8aV7AWr+NVXzVcOTwU3cj3qHzZGg2AKoUdB1PvVtYYfIbeGLHAwOgP1qnOgi34OUA60x3ufa/8AwS1t/wDi4HiOUjCQ6G4B6nL3Cf4V+huqPtsLongCM8+nFfAX/BLeJP7f8Yz4JP8AZEK5IwOZ/wD61feutv8A8Si9z0EZz9KiZvSO+8Bbbb4YhyFXMBOc9civww+O119s+OvxAmA5bXboEZ64kI/pX7maIEtfhNBg43WwH1Nfg38SL37b8TvGFyeTNrV43Gcf69656XxjxfwIy0bjHtjHWpM5Gcjjgniuk+EOkReJ/iZ4e02fSJddtJrjFxZRZBMW07nJBG1UyHJJwNtfbHw9/Z1+H/w60VJr/TLfxPqrEE3uqJuQH0jiB2jPHXJ/OtalaNLc8qlh51fhPgNiWUnJIBwDnrUKcE9ua/Q7xR8Kfh94wtpbTVPBVnZtIT5d9pcf2C8hyMAqy/KwGfuspB4r4c+Lfw3v/hN42n0O/k+02rp9osb4LtFzATgNjnawIIYdiD2NKnXjUdkKthp0ldnIt65B6jk0jA5yOO/4U3I/MfSh29eMdu1dJyDWJwRnOBTCc85HTgHtTnwFzjn8800kYJP/ANel5BuIx6ZOCOvHFKSfYepqPqcnjj8afn5u+MYANJiQ4MQm3uewz0qPJ6ngD9KUnjj8qYe/OTmgNhDuyef8DRjA6g5/lS7sMc/mOmaRsEj16c9qEDHqSTjOPpUowM/NgY/Oo09vxNKSAffHTpmm0Fx+fxHqeKXd1JAz2pmcAk9fT1prZ6cj29aQh5I4PT3x1pMg4HAPr2qNW5A9O5/pS8qR1AwOnpTQEikgZzgdCPU+tO3kE4PHr7VEN3GeRjFPUZQ8kZIwaTAkyNvXB/nSeZnGAMjg8/rTGbcW5GMccdqIxnnOCOhPegB7NnPI9MAcY9aaGz6H0JpGJPXp1GKUH5gAMjPNNAXbeQR2U4wMkAZ7/SoI+F54H14rQltxHoplBG6SXAB6jA6VQQnAyc8fUihgOUYIOOMZHpipYB5j/Me2R9KjOD15+npT4CcNwQBxkDNMXky3JcBVIxxggelVt6kDdknngdKRdpJ3HbxgEDqaYGHPr6CgLkiHn7wPBxUnmYkUEkjoKgjADdj64qQDDZBPHQijYNy1MSANgwq85A5z6UHKsQQpJAIKnP4U0NwMgkZ5HQmk2k+pHU8cUugtBS2MDgHPrjmlOXXnqDjgcE0mzLEZz36VJjdxggjoR2o2EfffxG+FI8JkXcEqmF5MLC/zHn/JrkmihKD90ikckquMGu8+MOvvqnjGSAT5tbONY1jBwAxySfryK4R8bQF5B5GOK8qF+p8JmqjDENU1ZDQ6xqGwcAdqhZyqlwACTk/SpD8ziPGAOT6CmSoGQqGPIxx296ux5auxsSiNngxyvOR3H+c0vIbAAwMYB6/SoHL+VFLkl1GGI7ipQBId3IGB9MGnsXYYYypBU4PoBkE/Ss7XYLi506W3juJ9PlKnbdwKG2HsSD1/+vR4h8Tab4SsBd6jM8FuGCeYFZgCc4HHTPNeT+Pvik940C+GdbuYJd5MgEIKOhHUFh1H9fag9vL8BXxVRKEfn0PPPEMGvaV4klHiB2numO1bsD5J1HQqcDI578+tTxYZAwBA96xdUu7/AFG4Ml/eXF5KCSDK+4DPoO1aWn3DXMCjI3qApHU1payP1WnCVOEYT3ReLZUBjkqMfpUEkeMdMmlyQ5TJGMDkc1NIPlwxwMYGKk3T5Sg8/wBlYMQGUkbiOpH+RXSW91b30IeJw3HA7iuU1STbtjAwepJ4yKq21xNaSiSJyrZwSOmK1UdB/WJJ2Z12rPFFADj96DhcHGTWCDvXJJJ6Y5xTH1Jp0Jk+dyc5BwadEfNXuCpwTUNFTrymuVbCtFzjPTt60qtuB6YHIp2z5sjIPXAprrhTwMnjBo2OcqXszAEduRivV/2cpLCxj13Uru9tbZwEixcShCF6557E/wAq8ivMsSFxgnge1MsoUYMrgZHPIyCamceaLRjXwqxdN0G7c3U+ybXWbLWdOivdOuVu7SSQRrLGcqSDzj8a2FI5Axj1PavnvwR8S9P8J+CdN0uUiW9bUWLKAQsERdfnY/ifyNfQSNtckFSvqPT1rha5XY/J8zyupgKri17utn3GFP8AiZJhQpeM5I6nB/8Ar1BqGrw6TNaJdAqk7+WGAyAff2/xq0LSa8uLc28TzvG2WWMZwh4J/UV6LpPwt88GW5j89SvTbkCriZ5flc8bL3tI9zz2OPy3ZWyC/IzjA+lR3CwTObZ2O8jcQDgj3Br0bU/hFeFFWxLFMcE9U9q9K8J/CTT49N8q8tllcqNzFckn1qrnfT4crOtKE37q2fc+ahIFBViHkUfNgYyPXFdZD8HPE2p2Mc6WSlHAOTIOP8e1eya1+zjourN51pPPpk+c74GyAc/3WyO1ep6Ho40awjtg/mhAASw68dau76Hp4Ph2MZSWI1XSx8qeFfh74u8L+Ibee3sDLGJAspDcBT1P6mvqbRoZYIkSQk4HFaYtYwQyoAScnA5qfaABwMduKm2t2fWYPA08FBwpvRllMbR7/rUynj35qBTnjAz6elSx9D6Z7VTPRLERzj2FPPGKiTqPQU/07gVmNMfnGKRaQdv507OM8daBgDxRng89+aQdD6ZoznPegVyJ4gzDJxTgPLAAHHSlblgPyprtj60C3HEgflTcjPWmF8A/Soi5BGPxoAsb+f6UoeqhkO4c4FO34x2zTY0WN2O/vQsnI9KgL/MOccYpgcrzmkMuNKOQTgfWsvUr8RI+QPJwQzE4J+lOmcuAQ3fj3rz/AOM3iO78LeA9Qv7UK88MRZCeCHzjP61lN8quduDo+2rRp9z56/bX8KT+MPB8Jur6OySKZpILVAZCNq8l8c4AAzj2r82pUa6myo+XOFKjhx617P8AEnxn4h1G71G3Gp3JXUmYXMhYnarNllUn7u7ABx1FcJD4cC6naWigmKSRU4BwcnpXZhrqHNJnXjaEIVvZwWx96/sTfDKDQfAFrqTwFJ9RPmsxGCyjofx7fSvrFdNDSDcfkwCV7muN+EeiR6L4M0yEAeXBbxxLgYBIUDj24r0O0uByz7QvYivLlLnm5M+rpU1TpRiijNokV3cxSynMUS/LGOn1rP8AG/xf0b4caTLdXl+kEUKFiHOBxUHi7XLm2jnisx++PRjwBXzn4q+DE/xR1ZpvFeqvc2CnMdhCWVTz0JqlNxehqqSkveON+LP7fd3d6Zf3/hDw/Jq8FkVWW+uGMcJYnGEABLdR2FfOHxI/aR+Lw8TXWkalrWi6VOkcTv8A2QI7iIbwGCeaC4LgMMgHggjrX1frXwU0/wAFeFNf0jSNGE+la3am2niAZmiBIIkRt2QylRjqOTxXy/4p/Zi8SW9950t3aTQpEBFJLDIhAHRSFHXn9a7ITote/ueTiaOK5v3btEreG/FXxDvNEXxBfXNzLZrMYnnjKMo9C0fXafWvcvBPj57y0illALggSbTlSfWuJ8NaVrHhfwTD4da0a/5LTO5KB2/uJ6Advqa6PwP4YvtP1eB5LWNLC5iKyWaDO2T+Er9Mc1zV+Rr3DfBqrG6qH238NtPa/wDDdvcsOZV3KB1I7GpfFNv9ntHGACBgZzXQ/C3TG03wrp0E3JWFVJPriqHxCgWFpthIHB61ztWjc71VvPlPCPEBzvG7kZwR2ry7XvFsejeY0jgKgzhugHNei+Krzyp5M8qCcivm/wCJ41DUjNFaxsBPIEkKNhlj55H1OP1rKPvOw5z5dild/FHXPiJrM+heGbO6vbuK1nvDY6dIkc8sMKb5ZHlchY0Cg8Z3HjvXhdt8bvF11vu9F86ztCxCww3jSSHngMDkk16jrnw8nvfCthHYaQ9lq+nSkwGRVeK7RxhxK3XPAIzkcV53o3wx8V+H9ZS6gsorK78wKLuRxKsXP39g+9jJwOmcV61ONGMddz56s8VUndaI7/SPjv438H2+n6h4itl1HQL+NJYryIDdgjONw4yO/Fe/eFviDp3jzQxeWciyRuMFTwyn0P514/4t0ibxP4ftPCdvp0unaNp8UapcSpgyhQPT1yT+NUPh/wCHLrwPqatZXDSWzYEiMMYHpXHXVN6wOqh7X/l4eu3lh5Ny5UdOoHTFfFn7Q/hEeFPiJNJCjLaX8YnQkDGejYx9P1r7Xhu/Oy2T+87kdK8Q/ar8MDVfBtprEa/6Tpku12A+/G/GPzx+dRhqnJUVzHGUuemz5o8Padc6pf29rBbCWac7USRlUE/UkCvVr7wZfH4dW2gXfhzUl8R2+oSXFjJbyW7WjW8yoHWQ7i2/dH8uOOea8r0pFn0e6EqY8sgoW5I9v5UkBVrF4yiAcDGM19BGWtj5KpC2p1d38GvGS6omm3Gisl+8LTCA3MLERjqzEOQoH+0RXO3HgzWdP2JcaVPG7cxEjcCM4+XGRz/nrWY0rrmKJikR6iM7QeO9TTX1zdyyvdXc08j43PLKzE8cD+Vaox1Q2a0msrp4pkaKaNsOrcFTXVeErNVjkuSm52O1ZCM4HpXKcck4PIBrq/CchNhIAc/vOQTgDpQ2Joq+JiHbaBgIR3rnHUYOSSc4OK6rXYdu47eoyB0zXOwPgNyADz+NCEi0bh4oiVC4P3lNUNQPnozKQoxkqTwKdeXYcICcgGqVy5ELjJwetPVjPvv/AIJaofM8bv8AMFWxtVHpzI5/pX3LrpJ0S+5z+7wQfwr4k/4JbWrppvj24PKBLGAMe5/eN/hX2vrrN/Y14FzuIwMeuaiex1Ukeh3+Y/hHaheMwqDxX4D61cvd+JdZmkwXk1C4c4Pcysf61+/WvRtYfChNzHCQKxzzj2r+fmQmW7upM5LzyMeODlif61jS3ZGN+FH03+w9qdtpmq/EFzDvvbrTbezSXaCUgaYvKAe24pGD6gYr9AP2atJ0jVjq+t3m271O1uRawRSrlbRNobKg/wATZ6+2K/Kf4FfFK0+EXjEapfQXE9jd7bW7WHokJOWfb1ZlO0gezV+iXw+8XQ2kB1zwpqkN9YXqBhLAweGYdicdCOfQjJrCouWopS2Hh2pUnGO59K/FvRNK1/wHqr3UUYmtLd54J8AMjKM8H3xj8a/M39q+XwzJ4b8L3/iLT9QvLqO8mtoBpt3HBKYzGruGLo+VBA6AcmvqD4s/G6fTvCssniC/t9K00jdIVYr5gH8PPLduB7V+b3xk+KcvxW8U/bII5LfSLQGOxglHzgHG52x/ExA+gAFOCU6nNEms+Sk4yerOi1bwZ4AX4U33iBNT1bw34qSWEab4b1S5gvH1KJmIkk/dIjwhACcuMN2rytlD5HTjnmo4kwSzjDMck9z9afkgfKcgcHjJNegzw2I2AvQgjj1BqLPGMZweM08oWOQCcdQKOx559TRYjYZux0Gf1pxYlhjgDkmmEEgDOPQjinAZxzkjJ6dPakwYgGRycnNN34znGMkccUrHBHc9CcUjDaCMgdTx2oDoKUIycgjtikIIJGckdyetGSO/fk46e9PJ65A+uOKPJiBfl6EfT3pehK9h1J/lSbcdOR29qaMjPUAY60APU4Oc4xx3p2DknAPHWmROWlAYY7DPAJzUkq7SQ/BB7etUAxwN2QffHXijoBzkD3pGfkHGM/nQuCOMjH6CluAinP1HBzTlzgDsO3OabjJIOSByCeCKepPPBJzjIHNIBceuPpmgBRkZ56HmkOTwPTuKN3bJ4Pp1oHqKxBzg4HPHWn2/zToMZ5Gai+83HXoKn02NnvYkIJyc4/CqGbWruIdBsFUAZd2bkEkcdayrVA+4ngAdj1rd8XW0Nrc2FtbxFR9lRmJOcsT1rIeMQqEB5HJJ70vQhERJJ4OO3rxUsco2AEDOc1GoLMQcD61YeEKg6AkZJ70xkYbaQ2OOgNKV+84GM8n3p6qA2CBg+gqTcWPIyDkYIqwTKiNtIOMEcg96ngTzZQCeAc0zYOckDJyKmsgMnJBA4HY9agm5Kf8AWZB+Y87T1pA20uQACefmNPZRwSMnpwOnvTDnkEkZPTrmjcQEqFDZPOMnsaVYlZsPKEGM8nrSSPmM8cZyR+NRBtp3EHrkYFSVufqR8RvAHh6KOe/vIHkuZQWypIBIHfH0FeGKojUKowg5AJyBX1B8R7N5PDs77WcIpJAGT0r5dMqgMHbhSByeSc9K83pc+cz6ilOPKhAiKW65Zsk5zRuAXJ4OeueDVu40XU47EajLF9ksAwVdw+Zyen8v1rD1GeaSeBIBlw4LD27/AMqq99j5yOFrRkoyjZsmRWiH97nJAOaxLeDXWhv7mK6Y2sLO0alRwoz+ldBaWc2qaw9tArOFwzbR1yP/AK1a3xG8P3Hhb4c6vcqjIDaMp7Fd2F/r+tRJ2PrMnwEakm6sb9D5o8Q+Pdf8R2U9ndPbC1nUJJHHHjeoIOcknHIH5Vy4tBGOgIPTH8qvOAsYBGCOgHBNMRiUK8bh1z6U+h+r4fC0sNT5KcbIwtXjRZECkg9DjPNM06UWtxHnIGCCFPXNXNTgwgcgjJwCRwKyweuTznIHbFbrY4a0ffOiJ3OAADxz606UblAGMk5I9qo292sVkJHOGXgdeagGqrPKAFIJGCSMCizZklbcS+MUk25TkgAZPQ/Sqrja3OMkcHsfarD7cuCc4IxgZBFV+MlcA89cdK2RyS3GbRkEDBOBgnOKmhmMcgG4hTjOTxk1Ht3E565xwKaemaTVwi9Ube09x19+pqKQbicdBwc96t6PanUbQ5kMbxnBBXqPWrv9lLEPmcscYOQME1z7HqypRklynMXJGTwAexyeKXTIyZnPBAHJ7gZq/PoUyAlTuHYAc49aqWk/2G5McwCB+Mn19aL8wo03CSciS7ti8RwDzwcGvo+w+JFpZ/C6x1uV/OuvIFuluzfNLOnykfpk/WvnyPFyRtYFDnBFWIFZEWIuxiDMypk4BPUgds4GfoKwnHmDH5XSzKMFN6Rd/l2Puf8AZA1uD4i+Hb9rlFGsW05WfaML5ZAKbfXuCfXFfTNrpK2yhQgwOK+Bv2JvGI8LfGODTpZCltrMDWoUtgGQHcv8j+dfomyAED0OPxqY9jhrYWnhZezpRtEqQ2UaL9xQT1wOtaFugTKjGOoxSKoKjPTORUsfDHjNV6HPsTKCvfNSDr6nPamJ0NOHHP6dqfUY7BHcdaeTxj8aqXmo22nxh7qURITgM3Qn0og1O0vD+4nSRjxhSM1XLJrmS0C6WhoxjI9qkQbc8YFR25DRjB9akXqR2FZ7lkqevQZp5PHbHtUY6EZyRTj069eKAHg/KPrSsfzpqnaoyc80Mcnv9KkBQeT7Uq8UwNjPr6U1ptrkY+lA0LI+0+9Qs/XJz6U2WTOTnk9qiJ4/wp3ETM+c4qMnGKTceOOKRmzimApbp60M2MZpv55pX6DjJpbAhwILA9frTXOFGOnvQrYxnnnBoLZOO3pSGu5WvJhbwGRiABjvivNfjPcW2reBNQt4ZFeZ4mBRj+OcfhXouqwC5spImLBSMZU4IryzXIXAuY7hluo1GWaMbcZ7E5zn2ArOpHmi0ehgansq8JPoz4k8HeAYvFGr6+xC7IIFwZAGALZ7fh+tZdn4Otf+E10OwjcORdxKyou0/f5+vSvWPDmnWeh6z44sZIpGSNd/nOGR0QE8dj3x6HjFcL4NKz/ELw0dgiX+0YmKjjI3Dv8Ah/OsqVR8tj7GtQhKfPY/QSw2W+nwWsPRFCqoGAAK3dPt5xGwXgehGaxdEtzPfMzEhAeB6V29iinpjp6dKypxu7HVUlyq5xmraFJ+8bBJxliP5VyF7ZtDICwA9O2PevaZ7ISIwIAz+tefeONKDOioGViMcdBVVKbirlUqinocg8sUiFGlIA4xnIrltb0i28s+ZK0pY5IY8AVr6hZyrKqoG3KcHAOKjTQnu2HmuyHPOOtcp0bnA3OiwXfywWzSS9F4PFdJ4P8Ah2mmXsclyhacsCd3RRnpXbaXo0OmkMsYEg6v1JFdBplr58gYrkbupqkZNHoOhhILCGNAMKo5Fcf8TJh9nZg2Gwcg11KyNZWq7RjA6HpXAePtTeeGQ4XbjB/xrWT92xyxptyckeDeI5FnmcZyT0A7+9cdJokNxcHcgbeQenI963PEEpgv3JPIP3faorNi7CRRlD0I7Vy3d9C7X3JbHQoIYSGO4/7XQ1QexGGG0oVPVcEYrstPhjuoCrLk9B2NMu/DrByyqWHYgfzo17mqWhw9zohumyIix6n1xWdceGGXIZFQLyMdfpXpGn6T5cmXUgjONxzVfWLDYG3Dax7Y4NF2Q4JnmEtpJbZ5JHtXL+P9NPiDwdq2mtHvWa1cbScZIGRz9QK9Jv4NmfkABGMAcCub1WyZraQKgYEEbW4B6007NM5KlK6PhLSNMuxpN5cm3kMCMI94GULtwB+tUZIntzKsh2Mh2srdiK9U+LdkPDfhzw/pEIVftnmX08QXBBB2r/M/kK8xmVvJJ2ghufm7V9JQlzxUj4fGR9nV5EZRcqBg/U+v+c1PbSQhJHdGc4IAzgZ7U25ypEbEIAN2O2fWoQrBSDwPQHrXWjjJImJIGOv5103h5xbwuSCwJOBnGDXLRuUZWQneCMZrf0a8LqyOQjA8D1oZBoapdLIwZxgbSPlHSuXjPBZskZ7dRWjrt+UcQRkEEZYnr9KoIjPbPJnABAOetSVsiNoNzAKCTjIANVLogjb2x361bEj28gdHIYAgHrj/ADms69J8pgD261aCx+kf/BMK1MPgzx7cYAV7uzjC5yRiNz/Wvr/WHzpsisMhnUDnnrXyn/wTUiNv8JPFcmMCXWIwOxOIF/xr6n1lz9hTB6zov/jwqKmx0Utz0b4mXS2vwgvWVwPJtWbnjBVGb+lfg54H+H/iHx0c6FpVxeRL88t0VKQRAnq0jfL39c1+6/x+v28P/BbVryMqs1vYySqXUMu5YmYZHfoK/C/xT8WPGHxHjtz4l8RX+pwKAyWZcR20fssKBUHX0rnpX5mZ4x6I2bn4fRaBqjRa1q+iwJG2CJrsyk4/6ZRbn78ZAp+n6/aeE7qVtF8U+Iot4wV0RBp0B/BmYn6lc1xcMWEAwEAOCVGPwr1j4P8AwV8R/EaeO606z0+KyidXafVZCkLjPQAAluhztB6iuptJe8eRHnbtDc4LX9fTxHfRXeorf6xPGu0Savqclww9wflx34FZVxPbnHlWUUC5ztVmOfbkmvqH4k/sb6xqPiG9v/BlzoptZyhh0M3jRSI5UbkSSVFQgNnG5hwRXzLq+jXmi6je6fqVtNYX1nIYrm2uU2PE4/hIPf8A+tUxlGWkQqU6kNZobrKaaJLZ9NeUJLCGlgnOTDJkgqGH3l4BB684PSsosDxnkf41Iw2qeMr3OKZxgc4yP1rTY5/IQtzz2GCM8UMw2nkAHpjuKQg5J6Ajv60CPzG2ksBkEkL0FMLjF+bAUZI4GfWlZZYZSkqGJ1P3XUggfjW2viH+xxbR6VGthNC3mC/iP+mMcY/1nRR7KO/U03xJ8QPEfjGw06y1vWLzVbbTy5tVvJDI0W7G47jyc4HUnoKBbmKCBknmkPPUDB7e1ICRznJPtSMOh6DpS0AXtjIHIBFSJjbyev5VErEnrk/nT0OwkjrjoBnNLcBXwoxx6gZppkHJyDQzBycDBx/WoweBzkEdxRsA/A6cevFSZG0ZPIGM+tQA4/iHJ/GgtwDyexqtBsfjp82RjOPSnKflUbuwqIMD3OO5HFSI2ePbrUh1H5Pr0OeT2p0XzDggk9gelInBC9T0zjOKeGCDGO3ajyCw12x+ZH0pAM9xnofWo5M7uSevang5YdhjgdqewxwAHvkdc1b0oH7cjgYKjJ9hVLkng4xxzXReDLKO+1iKKUMYm/1m0Zwv9KPIkZq0/wDaGpS3I4hjVVQkYPAHFZzSeYTnGO1bvjKNLPVLu3tgYrYSErGOAMcCsFSCORk4x6CmSiSJGbBGcZADZFXGQpjgA4znOTVOBtjqQc/N6dK05oxImRLz3yO1NFFYks+OM+pOKJAqKfmyO4zTgCxBXjtyeoqKUYb5iM+g7VQkRsAx6Y9cc1ditVWEMeuMj5uCKphwGJUE+mat211tjCEYAGAccEVG4bDwNy5PpyTyRUJO3OTu5wAODU7Fdu4ZIPYdqgflyMnGc+goEhC+7kgDnuaYxUk+X8xIyBnBApclmKnkZyTnGaeHKDp85GDjrQij9mtasU1Oya1kUyLICpVeOua8z0f4KadoU5n+yNduCdglbdgelevqOMHI5p5xivHPYnRp1GnON7HlXjfQm8Q+H5dKSz8mUgGPPQMOn8q57wb8GV0aRLnUCJrlhk/LgCvcGto2k3lBv9aguFxgHkdapIylhqcpKbWqOH0v4eaXo19Pc21siee29gBwT/SvF/2vbqPSvh5OoDE3d1FbgLxjGWJ/8dr6VnIVSTgYH4Yr45/bV13ZB4dsd7DzZZZyCcKQAFwfzNaON0dVCKjOKR8sSgBjgZOckE9vWoHlVS6jknjJOTmqmo6tHFkxHzHIwMDisZ55LkkFyUJ55xWkKTlue3VxagrRNi+nMuLZnV33Z64JNSW3h0jJnfr0Qdh9a577jxuM5Vs4PJ4rvEuTcQpNn7wySfXvRUTprQjDtV5NyMjWdOA05hCoUxHI9xisPTYPNYseNpx1zXYOodSrjIPYc1mrYpaKSiYG7kjnPpRTnpZl1aCck0Zs0QjwAOO5qvMArAcj1rXlQFQowcnI7kVlXIeFwM5B5BrZM4K1Ll1QzoAM5AOPTNJtEhHUZPWmq5aRTyTnA4xVuJNoyQOuMdadjKlDnkXdGumsrxOf3b/K2ea6GVtxIBDHvjk5rlfMG7AGABg4rorW686OLK7SFAx/WsKmiPapRV0T9BkZBzx34rl/EsJ+1bwBgnGPXiusVMqc5J61z/ixfLjiI5OSPUH2rmpP3zbFL907HPR77cq0blT2AJI6davWmtTQZWX98T6cEVVQ5QA5GBzkflSKoPXJOM13cqkeBGrOHws7Twj4yHh/xDpGrwOVu7C6juFDAjDKwP8ASv2A0XVovEOi6fqkGfJvII54/UBhkfzr8TJV2LnnjGSOv1r9Pf2IPiH/AMJl8FrXTLmVn1HQZDZyBuvlYzE35Ej8K5Zw5HdFVarqpc26PolBkHjp2p6oFJ6896ZGfmAzxipNwB9qjc5OpJGPlJz3p4+8eePSmRHKkfiKeTnJ9MdKGMq6lpkOr2TW8yAgnhu4PrWRY+C4bHUI7hZ3ymDj1rox0PqKXJ5561vCtKEXCL0YnBSd2PgOAewz2qxnB9e1V4jz7ZqwD83tjrXLsaD19c1IB1ziohnPtT8ke1MBy8jr0oY8jvTVPc8EUFskYzUgGeCc9D1qtK3zc1PK2FbHGMVUZtwp3Aa5PbpXI6v48Gkam9o1oXCMAWVsEj1rrWz69axdU8L2GrTGaeM+aQMsDjpXTh3TUv3q0InzW9017a6W6gjmQkI4DDPBxT2INQxRiGJI1+VEUKB7YqQ+nasHa7sX6kgYDvxTm+6MHJqIHj7xpWYkD1x096m40LvwAPU0gOGA61GWIxmkLknPIpaDINWl8i3L5I5xx1PtXJXuiie5juAgV3zkyHoMda6a5f7S5DAhEIGPU1Qv4g0RU/dZsjJyalmkXbU+fvFPhCAeLNVtAjNLr1kLfz5W5Uo24gE9yAK8F0zS5dF8f2kdzAYZbO9VFBXrhx/hX158TrDz7N7i3Qie1xPFIB0foR9cVwk+nWHi7QbG6aIC8t7hJtwADHnDj9TXF8MrH6Bhpqth4zPfdCAlUupA3DIwciuzsEMcKg/exXD+GB5cMUSAAYAHPQV3ML7QAeSfStqK1uVVd4pF+LkYPSsPxJZRtHuIycY571sxyYOOD7VBqlu1xB8pAx2I613yXNGxx0pclRM8yvrEeYeM8cMO1NWyWKM5IZj3bGTWzewBC5PTqcdq5/ULxUXexwOgB4zXjSVrn0C1RlarqYgLKXEaIMHPWo/CvjJry8MEYJii++yjIB9K868d+LlhjlMeTjOQTXb/ALOZ06XwHNqmpSiN5LqRpd/QAYH8v504asylortHqVp4h+3r5QQkkY561yvi3TJJYpFCFWOThu9ZOrftO/CHwh4ri0afxLp9tqkhCqHlHDHoGxwuffFdR4o8W22oWkV6jx7SmY3j5Vx2IracLRvc5ISblaMdD5y8Y6TLDKSYyDk4YjmuJm8Q3GludsXmrjlc859K9F8beLIfNlku3RIYwWMrMFVB3Jz0rzrSvEfhjxk050fV7TUWQ7ZPs8gcA/hXLy9Sna9jrPCXiuHUWDLkZ4KHqD6V6FGjzQB4yQMZIHNfNNjcz6B46uYEcmHIA2nGPavoHw3qjPbjLcsBx2+lSapGnHA/WRCD2yKyNdTkqcHjqetbzXYY45IA61k30S3MwcnGBgDtVDscdfRRyFhtA4wCa53WY9to5AxwQSO3FdTq0ZWUqq4wcnHWuc1V9lnOD90A5J+lKxjUVotnxd+0JqIu/iDLbpIDFY2UNuApyA2N7fj8wz9K8vid1U/KXRRltpxW74t1hPEninW79pDElxdSSRZBJCgkKP0H0zXNy5CgDOGGWA6GvpqEeWmkfm+Jn7SrKRCdsk5GCQTkbjziiZCqAAcdOtCjDcHI/KppXUQoMkFiQwIBA9Oa6Tls0QDbChK53k4yc1f0lv8ASC7nairgsBnGapskZUbXLc4GRU9q0cCXCOplEkeOHK7GzwffHp70NB0I7oE3LnBYbshqQRONuCeeSDmhE3kBXbJBJGOAalmZY4uSWOeucUDK0q4b5uv8xVW8+aMjAPHHbnNXrnafmQ8MAcE5qhMm+QZYZBBx2PNG4H6g/wDBOdSvwO1lyCC+uSDJ6HEMf+NfTGptut7dectcxge3Ir5v/wCCfS+R+z9O5yA+t3JGTnICRDP6V9FysZP7PQAsWvUGPX2qKmxvS1Oi/bIu2sf2dfEsiOFZNJuSCcnP7hv8a/CXTBH5UW8ncFBC5x2r9yP27nW2/Zw8TqSFK6RcnBxn/VEf1r8OQwkfcqlFwAFJyQMVjS3Zz4vXlPWv2dPh3pXxZ+LFpoet3UltotvaT6hdrbjLziJAVhB7b3KqW7KT3r7x0LTbrxF4m0/w94esLaC9lURoFULFbQoOvHRVAH6etfDf7N17J8Pvir4e1XVJbe203WUl05GadS/7wYVio5X5gnXHDA19z/DrxBP8P/iauryIZbRopLW4VT8yKcHd+BA4+tZYhNySexvgklBuO57Ndfsz3Umis0WuibUBGcxTQgRyN6ZHQfnX54ftleDoIrGDxGxeLXbK9TS7qNlH7yMq23cfVCm0f7JHpX6aal8d/Dml6a1498Jdi7hFHku5/u4r8xv2tfilZapFd6VdWEN9qmq3w1GQGZlW0QFyp+UgliWGAeMAnvRGCjJcgqsnKElUPmaFzOUjUF5WwBGgyxPsBzVw6RNGjyThLbaMYmcByf8Ad+9+lRQ+JtQghSG1kXT41AB+xoIXf/ecfMfzqnks5bJZmPLHqRXej59osySQocLmXIBywKgGoZp2lB54x0HAHpTWfkgEg+uetMBLDqfaqsJAMgjv6ZoXoARxnoKfGDtGSf609Rz0J5/CkLzGyJyCuc4xxxTfLJByQMjnnNWCNq9T0PPekCgqSeDnnFA7lNic9ec4FIe55z2J9KnlAOB27GmuoGOST1xiiweZEMHPGR0/+tSdAeecVIx2gDIweQBUZ78ZFJghGbbnkYPXufpRuzjtwOAc00ksc45xjilIPIyTxzihh5CDAx2H6VNE2c8D8KiDHOB+lSxtt+bpjoBS2H5kqfIp55br7U1225GcA8A00Nluef50jDr3PpQF7iKfY/SpN2CMdPftUeCcA8fzp44IJ9OaEA9TjI5/pXSeCNWj066uy2VeSJYwwUnHzBv6Vy29uf4B7GtfRQsdnczs3OVGDznrz/KmhNGjr0kdzds4Jd2Yl2Zs5OayEUMSOOMkn1p0jGaIFc7geeckihTtByCAenvTQiS2j3Sc8jOcZq5u3AlmA2nJyeDVOFsEc8gYANTbdyjJJJ6nrigCUybSCGwc9PSqrqRnnv8AiasGEg5AJwME45qPZn5ScEEHPqPSrFuRxqXQFScdMZx361cSPEJGFznB6nNV1JYgAYA4GMD8K0beKNraZmbDoPlGec5qdRlPkMo6n680jqQMA5JP3c8E+tTHnlvlz/P1pkiKN6gjGcZHGOlISI1Jw315HSlEiEck5wD1wKlxwcZcA5OeBUMkQOSSM564zQM/a0Mfx9exp4OR6Co0POPTnGacT37149j3vIf25PFVZhljzkDpU4+YZz3qtMTkjH0rVCPI/GniG/t768UTyRRpwAuR+NfF37UXiGfxF4ksLaeeSWSytgc54G5ycfoP0r9C/FdjBeaTcJLGjM67Q23kf5zX5t/HqA2/xR1m2uHDPB5cHB4wEH+Neq6tKVJRSszCEJKd29DyYIAT6kYximSDYRyPw7VZuIjHMRtOwcg5qrNkOOpycYPSsVqdLGyDaDzkkcY5rrtIfdYwckjZy2cjNcc5LAc/KPwrp/DsrvZhckoGKjPFY1tjuwcl7Sxquiqp4+bGRjmqw5QAjGeAccipZiWXpjJGMHGfehk6DOecDnrXLF2PUqO7sUI7fO8sATjGTz61XltA8Z38Adxyc1fuMxjPUdG7Vn3c6R275ByePat4u5hKzi+YzI4yZj5ZBCnGSelXdvA7gelZqO8R4JzjJOOtX45fMTKnGevQ10NHJRlG7SH2sQkuo0YDDkg54FdBF+6IOQAOMY6+1ZOlQGa734OF5yeQDW1L8kbHkgfjkVxVZa8p6EdNSZWwp2j05FZHiKLzIIiQOCTwfarel3q3sJOVEiEhlzyKg8QD/iXuy4LryCemP85rOOk0jWrNTouSOY24bII6f060sJwx4AOcYNMSQPCDjkj608cqMZJxnPr7V6J82WLaISzqHK7Ac4PU191/8E6ubDxmDjHn2xBHB6Px+gr4b0+FowHZAGI+tfdv/BPKyMWh+LbhyBvuIFUeuEY5/WuOs76D6H2Mh/eLznIxTn64PIPSmDsc96kJDMOcdsVkzJEqN8hxzUoxjBwOKrxEqDzxmp1PHXtQhjhxmgng0ijk57UuM571I7j4sg1YUkE8VXj4z9KmRhgDqaB3JVbB7EU7OfY1Ep5P0p4PJ5wPWgY4YHvmkcggfWheVyeaZK+AuPWlYTI7h8nH51AOnHSnyNlj3APANMHfnn0oYxNwzj1NMLAUMeTSMOBQmAu7AqNmYOuOhPPsKcxxjuKax5U9h1xTYEoI45xTvbP41EjZJ74qQfe/ClYadhD06U2XIJI6+lOb7opG+tMd7lKaUIgY4wT+VR3p+zRb40BK8sB3HrU11apcJgjIyOM4/Govs6lG3OwA4ChuMVDRSdjBuTLcXL29xBE8MmOcksc9c14etrFpHji7tbeWSWyFyVCKpKZyM4PfGRX0FcwqE8rkMR94nORWJZeBLFtIadplHkPI0cca7SCxyQT35JP41y1I6n0+V1vddM3dEHlGLjgYwa7CNuOv5Vx2jDMUXbaMc11ULkqCDVw00PekroufaCuKhu74rHgA8+lRST7ZBkHBH61TvJBtLHt0NbupZEQppvUxNTnAD88dSSMV5z4t1RIYSQR8oOD6V2OvzlICFBOQT1rx3xlfSzzCJFL5GCBXmTkr3PYtZI43VrWfxPq1tZQA7ZJBkjqea9nsfhomlaMtlHMY4ZBmSMfxcc1jfDPw1HYXAuJ0L3TDPzDOK9PKy7CWJwRkA9aIq+pnex45qn7Jvwt1Uf2pqHhqC7uslnJY5c+/50ury2OjeHU03SomtLS1zHFAWLLGoH3RntXpN/P+7MaDnByM8CvLtckVndZI8IGycd60lKyshpXuzwz4jeBU+JMSWmoS3a6eG3tBC5RZGH971Hp9azfDvws0PwUyjQIPstwVG+R2yWFeyeI/LazQwjYoGNoGK4yO5CuWyrMQFI71nfSxyyjyu9ilqGgRyRK6AmcHzGkPJLV3fhi4dLGAN9/GCfeuct5wo5+6eoJrW0m5SAgEkKemfWsmaU3dnZtd7UBGW49P1qob0s/IwccD1qubksnUEY7daqyXgUkEbT2J64oubtWIdUfdvIHPcjmvPPifenTfBusTqSHS1lYFeTnYcGu6djuOW6nv0ry/4z+I9I0DQLu61l5DaCMx+TCoZpWYYVMcdc/gMntWlJNzSPMxU1CnJnwvPaPblFZfIJUSEsOWB6N+NVJkEgJVvcn1rtZLLTPFnhU3w1WK11HRdOCTaZLEQ0+2TCPFJ0cYdQV4bjjNcncWMv2B5SAqIBkt1r6tKyPzNu7bM5eHGecjPHfikb958uANvYc5NFpGJiNxbaTg47Crcpt7eGVUUSO3AY9QM9aq4rkJg2xK+TjABx1qqAyl1ycA/wAXerfnSeUsRcbM5A64PvUHlMXYdc8jFVYGPgy7bQCWwfoastCBZmVipz0A+uP6VXguJI3KkEDBB4wSPSrygSWbK5AABBBxzzUX1C5luwLYHT37VA5PnxDOMsB3weasuAJSVyRwAcVEUHnxgtktIo9ADmmJXP1I/YRTyP2c7MkY83VLyTJ9Nyj+lfR2nQtNdaQE5c3YIHckV88fsZxfZP2d9AGGTzJ7qQg9yZTz+lfR/gnF1rehISGAuSTjkjis5nTS0Mf/AIKGaiLX9nPxKZGEZk0uVM88Ftq/zb9a/FWGILP02FcggjpX7If8FPpDZ/s5a5GHwZY0TnsDNEP61+OETEMWY5J5Jzk1nSVmzlxb1Vh11bLdghwef4gcEV7j8Pf2tPE3hewg0zXtNj8VRxBYobtpjDdhegV2wRJ25bB9Sa8VLtg85p0bhTlgCcYGTgj3rocVLSR50K06TvFn0D8T/wBp/W5LNrLS9Ct9Gu5YwfOluvtLoSfvbQoUYxxyeor5ymkuNV1Ca91G6ku7mdzJLPKxZnJH/wCqrkVtPqE6xQJJc3MhwkUalmY+g79qnj0C/Ok3GqSQiGzguBalpTtZ5SCSqKeW2gZb+7kZpRpxjsFSvOrrJmSYdh4JPvUjIRjvjnNPl6DnJz1HpTApIIByKswGnkdfpmnJ2xycdKQoScEfWjO3gkgZ+lAth/L9Tj/a9KmRM4Ax15FMUgAZzg9Knsg0l3Go+buM8gmgQ66txHEWzjHYHNU3Ix1x+NWtUmPm7A2QOT9aoFsHBGD2xxQ/IAD5z1A6nvQcEdenPBqNmLcZwOmBzTS555yD1/OgNhD1Pb6c0mMZJ69++KOhPJNIpPPP09TUj3F7cdM9aMcdeccnHekJwcZ57CkPHzDkYx0oDYXHI709SNpJ6gY6nmoiTtxnP0/lTx25yKeg0PB9cehzTcdB196TOAO/f1pBwB3oZViUEKnTIznml7E5wemaiA565Hoe9SAFgQDk9xSRInDMBgEDk1pWqs9nKNpIzyQCQKhttMuLgEpGWA79xxXbaJYw6F4K1aaeXfd3qpBFEDgBd2WP6VSB6HIhNpHPGOppSuCc89wM092PmEA9zwaYTg7c5AP407Ejog29QMZatCK2Eq8hjt5YL296zFbHRsMOc/yqaO5ljYYbI5GQMZ9/501ZB6GnK4YmQOqg8Y9vas2c/MyrjHcn1pGlctlmyexzTd3zEk45796W4EkQ2kclRmrmfLUYIIHJHWs8OdwGKt+ZwANwwPvHsKeg2SlSdreh9Pr+dGxSxySNo7Dmqv2mQSAZyoOQD2qeScEqQcnGSTxz6UydhyjYCGOQeBn6UjRu237o4+8eAKb525cZ9QDT0mG7538tD1PUD2qWxn7SIxB681m+IhemyAsh8+fmC8Eirynj1xUg569+3tXlwfJJSPeavoYvg6SeS1lExYkNxuzmtuWMMScZ7ZpYsKhwAM+gqQnPGePrVzlzyckSlZWMPVbbzIGwMkc4r4g/bD8AGz1yz8U26Yt7kLa3OBnEoyVb8QMfgK+8LuDcrAcAgjNeUfE/4bxeKvBusaJPLlbuFxHMwyY36qfwIFEXYpbn5mzQl4yABjockgfhWNdxPGxGCc9fYdq6a8s59MvLmyukaK4gcxyIwIKkHB/lWVqahlGB8+O/cVvFlPcyF6jIwemcd63vDE6q8tvvwWG4Z7EVg7iCVzgYq3oUvk6tHzndkAZ9quavE0oy5J8xv6petZywICrjqQOM1o27CVQRtw3I71zOqzNNeOTnKgKDW5oFys1sVYgFBgVxyjaJ6UKvPUsyzJCGyP58k1yesTu108eNgQ4APGa665mWCN2Y5JBwCa5LUkYsZSSQxw2eSD2NaYffUMSrw0KYZtmcE5GB7U+C58mTBHy9ziojIVJwOcfUUQAzXEaAbuRk9K9BrQ8eLakmjt9HjWK2jIXLuN2fX3q7IN4ZcAZ68e1ZNhqJjIgkyVxhWJ4A9K0pTlSwJ2Fc+1eLNPmPpl8GpxqyvYX7yxMU2sR7EZro9TVbnSnOeCu7Kn2rmrn95cStgDJOAOR1q4t6y6NKjHeQfLx04rtlTulJHj06yjzQezMcKY3K5AGM89uKs2S7njQnIYkHPaqu/wAvCkE8YyMGrunR+Y3mZyQMAA8CtHdHGtTdhQIgJxgccD9K/RT9hfRorD4NteKn728vpGLt1IUBR+WDX52QPuVRg7emRya/UL9lnRZtA+BnhiCZPLllhNwwPH3nYj9CK4p7lv4T15SRweRT+mMdQahR9ynuM4z3zUgbIHJPvUswuTIc5qUZNQq/Tv2p5PvR0GSjqace386jDYPNKWw2OoouPqSpgZGakUjd7ewqBX604Pzyakonz8x5H404npz0qLOG657UZJA64x60rAThvkIpk/CDtzSB8jH9ajlYbR9aLAR/e78U1SAaQEbj6Uzdg/jR0Ac3Jz09Ka3A/Shm9DkA01skcc0bC9RfTnIo7etIT+HrQDk9PrTBCqMMeKkIzg5zntUS8H39qkPajYYZBA5/OkdtoPOT2FIT0/8A1UyQZwR169aABG2x7TyfemSgohOMADOetO4I54Ofxpks2yNwxx60FGdeSRxx+e53gL06159441+50XRtSvLOWSWWKESmNSAOvPXjgA810PirVEsdGlwQi/3icdxXmfjbUbi48OXduI3ggv7Zo0U/LJKhBGfUZBJA6nj1rO1zqoylTfNF6nf/AAR8Yjx38PdF1kOGlnjKyBTkBlYgj9B+deoQOAMcHHp2r42/YD8aRXfhnxD4YY4l0m/ZowzDJjYYzjr1X9RX2La4YbgevWud+67H3VCftaSkTyv8p/TNUbnLjPU9x61blj3OeTgCoXjOD2PalJnVCyOR15cxSgjBxj8Mda8vvLGP7f5smQEPBbivZNQ043BJbIA6+leUePAunQznPKjIC81yNanU5F/TvEtro8kTSTqokOwbhwR/kVU8dftAabori20y3W9uEOx3kbCocf5/Ovl74k+GfiF4t1KyTw9e/wBnKmZPtA+Yoh4OQfqK6b4afCPWdF0u+Xxjd2+vys4e2msmZTtxyHBA5zjGPU12UIpodNJy1Vzfvvj3daxOY4o5Lmdt2I4UIyPY1kz/ABUBhdLmCaC4wdsbq2TXrfhXx14F8JajoCXHh0QTrYvbXkjKGFpKANrDu2SMZHTNYmt/GfwmvjCwvH0S81NIjIFkgsd4iJUrnkjpk1u4eRtKvUg+VUHY8C1Hx5rhUSC2u8SMVR2RtpzzgE9+tZsPxBuLLENzEXYHkSfKyj/Jr6F+IPxf8K65a6fFa6dc3CR3CuzXEIhWEAE5+Y89hgetfO/xG1M+K31WOwSG1nuY/LW6K7hF23e/fH4VHIuqOaVWrNe9SaOm07xxpmoIoLtDKrBTG56+4rrdNuvtEiKp4B4bsa+cfA3wTuINZtb2TV7vUQHyGlJVPfAya+ofCug4ZFXAVRgk964aqjF6HNBve1jasw3l/MSTwAaW4hJIbAIHB471o/ZlhJGMY9aglTAOc46e1YHQ5X0MeUlgcYIAr5W/aj8RWMGu6ZY3emRaqBG0pEkzxGJsgZBU98c5r6sunEKMAMEg4A718I/Gu+/4TP4oa2bQrKunr5ZkLgAJGBuPPuT9TXoYKPNUu+h85m9VRo8vc4Ows1vtQBSAKoJkESDIU/j9aueII4rTwnHGpBuLqcmQ7gNoHQYqzpSrp8ksUbebcS4VSATj/PNVPHrGOS0sPLGYh5jyLnJ3f/Wr6PzPh+pyMQMQHPHoKD8/fg9TUyW+9WyTjHHzc1EIWQ/MOMDkUXTFsTxnzWUMFAAwDjB+tJKgjk+8D9OcU6TCjBHGBk5xU7x2y6ajssguXk3KV4AjAII/E0BsVQxkJLMPlI46kitm/sorGJ/LYuQiggHAJI5B/OsKIKLlPmyMggniuiu76FdLMaQiSbgF25x9D+VAjmXB80qBjB6c0kH7zUbaMkHdIPpTlYAgkt65BOaZAP8AiZ2h77wQfX/PNPZln6u/stRi2/Z18HHdkvBLIO+MzP8A4frX0L8N087xLoOBjEjEgDrwa+f/ANm1Ut/2f/AaLwW0wPg+7sf619EfCzLeK9DAPQOayqG9M8w/4KszeT8Ar4ZHzPbIeOubiP8AwNfkBbZGT2r9a/8Agq9eBvg81qpJ8y4tQSCOf3pOP/Hf0r8koSN3GcZ4NRT6nDi90vI6/wAF+CNU+ImozaVoS2tzrCRNNBYSTCKe9AyTHAG4kcAE7Mhj2zRrWnv4d0PQrm8060jvdTiluFhntZVdYlkMQdgWwdzK+MDjb71W8HazdeF9YGr6bcx2Wr2kZlsrqVgDDJ/ejzn9512+hJPatLxLB4w8VeD7LWNTjN/o3h7Zo8d+0sbvAJC0scTkMXb7zbSQcZIzxXSkeScsNRb7d9qWGGJskrFEuxVOOwz70XuoXGoPH9qleZk4XcxIX6f19aq/MFAbnjj1oH38Y6fgc09h3FKl2wRnPapDEUYcjPrTRnIwP/109icDPPY0aiIHb5hxkDv1phI69T6VIFBJycc9e+aDgjhcc8HijcbGEl8c9sY7Vp+GJZbXWLa5SNH8l9wEoyp9qzDlWBx2z161oWVw0EA5xkk/WnsINcnOoapNcsFBdvuoMAc9MdqzZgY3IODgZGOammfe5Pv1/GqzeuTjPapATOSex4yTTWPbNLjg/UcU3+I9aB+go5B/SkYcn/OKMnk547YpobcRkYGeQelAxGyWOR344xSs/wAgB684HPNPniEUzrvDgHAdTwaVLeW4SQxRs6xJvkI6Ivr+o/OpsJEOOOoH1PJpdxz16ccUwZ5ye+OtOxxySRin5jH7xnB6eopucseuO+aQHqccUoHTsf0ouVcVTjsPpVm1kEUqsRnnOD0NVh16jNPHOQenYUdAZ0Iv/tDCKEbXY/w4ra8WTrBp+kWkLL8se91UA/Nnk59a5HSkJuFc48tG5JOK09Uv31K4Mj4jVciNV6AZppWJ9SoR0P4//XpHIGBnPuKdtIHXOffmomOPoPTrTuLUepwe+DTh0xmo1UnpTgec5OOmRRuMd+ORgYB4pcBmAI6dP8aM+nX37+9IxOAeh/nSFYkRgcZ6njjtUgICZIJGPyqBWxznmnE5HJyuD36UCFJ3sM4BBxwMU4fMzKpGAec8A0zBLDv7jp/ninAEybiSc85GOKAJApjQDIA9DnNOUEPjGQTkZyfwpsZ3E9NpHUZzSEkMQATjIpMPQ/ale/TninrjjIINR5249fSpFPzD1P4V5Z7pIpwOOaeoxgnj+lRK24+mDUin3JPSgBJRn3HcCsrUrZJoZE4Bxx7Gtgn6D61Vuohzj8aauB+dP7V3gGTwt8RZNTjj22OsDzQQuFWUcOuffhvxNeHSKpbGfwFfoN+1j4BHiv4bajcW8TSX1gPtsCqMklRhl/FSenoK/PdeoPYgEc9a2iylsYmoQG3l3Eh1JJyecCobaXy7lGGWAOQq9c1sX9gLqI8D5cEA9M1jxLsmRgACDnNdS1RJckkLTM+PmJOQe1aHhyYpqLRbziQHAPQ4zWWWLZOME9vWrGkQvJchgMqpycDmoklY3pSfOmbV9KrzlcgqvAGOM+tVJoxNG6ZxkfpmpXVg7ZySegqELi4RT0II4rKOh7TSa1MBoyrsh+8pxx3PrVzSItt2WADKo5z/ADqxrFn8iS9STtYDOMU/SohBCcnBc5210ufunlxoONVLoaA57EEEduKdcXpNjLEWKkDgngn2pHIOSDkDtnpx1pggWTO7BOMc+lcjS3PZlrGyMJZemCAcHk+tIs/lkgDhxhlPQ1Ldw/Y7ho85APBx1FRhN+Oh4wPWuxNM+Zmmm0yLY0vC7TngcZNa9ghjiEajK9z0xWfBbP5mSuEGSCDjnFa9upjVRwQB9OKzqaDiXba3Z3iiTl3YAAe9frt4E0xdE8G6HYImxYLKGIDPTCD/AOvX5ZfCLR/+Ei+J/hqwC71kvotwHUjcCf5V+sdu37mMYwMAYFcMtWaS2sXUbAGD36DvTlfH1qFXAwKcD0J9aRiyzE2VOeualBIwOlVInIJ4wPWphJ6UtAuT5x34FOB5GKgMnvnPr0p2/GKGO5OrYz7CgtuzjtUatknnrTgQCRmpHcmByAc4pVIbgmoR0xnoaeCVOfWgQ/cOOc46VHK+O+R60buOv4VDK+CBigbY7OMn1pjN8/tUYfDDnjPShmwfUdzQGg9jxwKFcletRqxAPpSI3X6nNBRKxO33HSlQ49qjyGHcZFIOvU0E9SfOD/Kl3c9/yqIHGOelPBzyapFCswx+lNDcYpjnj3zTN3BPU+lSJkrAMD7elZGpX5UYhAcg4O7jFO1HU1hPlKcMw5P90eteQ/ELx8YZHsLOdIIUOTLnLPjqByOOuTwKGVFFH4oiTVLa/jW6MEkEZkR1fDBl5UDt1H418tfGr43+JtM0SDS4r8zy3sSsboKEeIYwCOeGx/dxjmun+IfjZf7Skt4NTnQ/Z2MkjEOEGeijpuOeMe5zXzZ4zube9jZI5buUqcq9wuCPUfpRGN2dUdDsf2OviV/wg3x80552BtdaVtPnctwpY5Rvf5h+tfrTpkyz24YEFiBnFfg8Jzask9m5SeGQPGYzjDAggj8QK/Y74B/EP/hMfh7oGqyy5e8tY3fcBktjB/UGs8RDlakfTZbW5oun2PX36HHJ9KiII64zUkUqTL8pyKJiAvPX1rlZ7SfQzdSG2AgeleTeNLD+1L+GDGC7AN3HXrXql9IGj2+/BrlZdCW81OKR2ICtnjoa55as6U7Io6d4LijYF1AQjAYLg444/SrGp+BrRonnsk8mXuoPyn8K7GC0/dgN07Eiopo9qBM5HUkcYFawbg7o0jUcXoeG+L9Btbq3dL6yjeUDmUZB/wA8V5bdaXaW06ukOxFyNo6fSvofxtGnklREC+SN2OteQ6ppBuWdREQDwPT61u67PUWNk42bPNdatYHC+TZgEDCk8kf54rGsfBs13vlmXIIyV6A16bJ4XCtlgTjrmpRp4jUKFIAGOfSspVmcdfEyqaXObsdMCqm1doQYCjoK6zRmETk9CAOn86gFr5Y4AGeOKktCY5j2OOa45O7PPN3fnnqDzUVxjaccnoAPWq/nEkfrk02e4WOMktgdetZDehwvxX8YQeDPCWp6lNJ5bwW7MnqX5Cr+LYr4S8Hrc6hqV/I8YuZmsbi4mR2wJeNzL688+/Fe4/tW/EFNQvbfwvbyAhdt1ed/+ua/zb8q8L8Ha5P4e8Q2eqRqrNbud4PIZCuHU+xUkfjX0GDpOFPm7nw2bV/aVeRdDoP7R0TUVs7izkfw5qUQZZDOfNtpQfRsbkIx3BFcR4rg1Cx1qWLUIgkzBZFKsrAxkfKQykgg1teO9Mh0bXby1ijeK0YCe2LAjfE4DIR6jnGfY1zVgsLANOhkiVhlA2D7gelelHY8EqzkxvggZIzx2qNGGcnJBI4/pXby+CNN16OTUdG120is44909rqr+TcWx6BTjIfPOCvpzisCCK303B3LPOpDox+6CD1xVp3Al0fSraZ4ZbjzN7yeXFApAMrHpnPRfU1R165iuNSkELB4k+QFcgEjqR7ZzWl9rNtplxqpZjcTyG1gYgEElf3jfgpAHu1c9BGJdqR5LscKoHf+tCAZAAJlfG4g8gjmtG6mIRgp+UYI45qa8s47S4ij2CN4lAdg2Q7etULyXfKcDYvXjvTAqTuSTgEcc8cmjSF8zWrMtwoYk89cCpC6sCD0PGBUmkqg1i2PAC7se4x3p9Cz9XfgSiw/BHwKozj+yISM8cHJ/rX0L8JV8/xbpYQ42wMRxnFfP/whj8n4R+DEyMLpFuBjp9wdPzr6K+CkKy+J7cngraEg56Z//XWVTY3pnzf/AMFUp/s/wysIpHHmvqlupHqMSt/Svy0jBV2A4wfu/wBa/Tn/AIKt3Zm8PaDYp99tTjOGP3sRTc/rX5kMpimdTyQcE9azo7HFjfjTNLStZuNDuJJYI7SfzozE6XlrHcIVzno4ODwOVwevPNX5vEljfaRc2tz4X0f7c5Hk6rarLbzQcjPyK/luMZ+8vGa59mzkZyehJpzHEZI6HsOK6jy2McguAASfapAoz1ySO44NMXtxzjJ+tTJEPKV96NlipjB+YAYO4j05qtyPUFjDEnAqXy8rgnk85HYVJaxqyvuGVAzkmp1gaa5VFBy3OTj0o0AqmNUTB6nnPekCL5XQgduPej57mXYqEMeMjoKJ42hbY2CwAGQcg0wK8mA3XJ46UkspCgd888dPaldNp57AYFRkjnOR754JoAjGTjJPB+tMz78+mOlSEBR3wetIGByMZ54qAIySM44NHHOAcY5zT8AnGDjP+RSNx25B4oGiM4HHb3pOB6DPrRkEnI4P50HkdPQdaA0EVxnAGcjB46UsrNkqCQhxlRwCan0myk1HU7S0iC+ZNIsY3MFXcSByTwBzTdQja11K6t22FoZGjJjYMpIOOCOo461Ng1EheLypVkhMkjAeW4cjYc9cd81Ey84Bx7U6NsNkcfSkaQsx5yQe9AxgxkenrT+qj+VM74IAP6U8Hk8Yz1FOwBjAGfrx0qSJdz46k9sVH2zV7THjhJcqCepJ6gUbMCxBEseE+7zy3rUk6lG29BjtUQbzJS3AOcmnyNukfgYBwB7YpgNAymfQc89KjPPqR6U5j/DnAI6U0tycY9KAFHAxSr6Z78UwNtGccdB3NLnBHBA7CgB5zkHP4UM+MfqRTemDkDJweaA3OPXr2oYmxyN8xGSTj8KsFFW135Uyb8Bc4OMdarRtyRyPWpgwY88Hpj2+tAxynkHAzjp3zUiqFIyCfqO1RE8cEDHf2p8O45IXJIwMdAKdySTGCSBk9s+nrTQQ2FYBQD16Z5pM4J4JBPQ9DUbHcDk4weg7Un5A0ftYOvXNOQ8HnBzxTOPrSp3PXBryj3rkobHHXmnBjz3we1RHv9aepyOvbOaBEoODjPSo5BvU5ODTWnQEKXAbsCeTSM2cZP8AhVJAY2t2i3dq8TLuUg5GOCMV+YXxd8GN8PviLq+ihAlvHKZbYnGDC5LJ+WSPwr9S7pA+eenAFfG/7bnw9Lw6V4ptrbBt2+y3TKf+WbHKMfoxI/4EKtME7M+SXbLAHPHHoKoS2qbpz9xzypzgVozY2npgDGB1qgyCTO4kFjkc8kVsnY6KcOcqNHgjGSenTPet/SLRLeBRtJdhlieAPas/TbJnueSDEpyT+P8A9auhACDdjAPHHYVlUl0O7D0bO7M67UwzjjK4zkjrVcZknQ7j8pP3q07wLKgyDxyCOtZvkgSbsgjGeOc04O5320FmkwpGAR3qCFlOCpGehFPmlCIcgE4wPXPrVKI7HAzxkcCtDknNRmaqJ1OMkjn2NOQgzpyDyAT1xUSSuAVYDA7jv7VLEczKOik9Bzms2jvTTQ/VtMF1Gu3AkXOD68dK5qNXRmVhgg4Ydga7R+RknocjBrH1KzjEvnEYOck54I9amlVtocGJw6n76KphYIF3cEbsjvU0MpJx1AHB6GoHnZ3JUdTwR0qWAOFIIxnnPcVo3c55Uko6HuH7H+jDVfjdpkzKXWygluSc8HAwP1Ir9J7eYPFGRyCMj2r4T/YB0Q3fjfxJqb4ItbJYFx1y75/ktfcqEQsqhTtJ69s1zPc4Z6OxoK2PbB4qTf0/lVYN8vXv+VSBvlHOeeKDMsIcZ5qQOPxqsrYzzxUqPnOe3pQK5MpHfk0/OB/hUCuPyApxbj2pdRk4fb3p2/nr+FVd+e/TFPBHAqQLQfBIpS5H0qDd83UYoLHJ5/M5oHclMmAfp1qs8hY5J6UM20cnk+/Aqu0gGO3NAiyXB+vrQXx75quHGOtJ5wGATgCgCbf9765oU8nqQeahMgJ64oD9D7YoSAsggdyPagNzwfwqAycfWkWXDYJ57Gq2LLTPtFOSTIxnmqu8AevakD478UWJuSzSDnB/Gq89xIgAQkFjgY9fWmFtznA47f41k+K9eHhzw9faj5bTyQxkxxLjLnoB+JI/OmkGpyPjLWL2TU4vDnh2JbnUbgifULyRsJawngEt/eJHCjnAJr5c+O9zB4B8brY6x4gllNxEJp7i3jEQVRkBFXnCjAxknvX1H8P7ORPDYuWjP9ozTNcXsxPE8zYyfoAAo9gK+OP2xPCb3eoXXifJMpDQyRbvmjZW+Vgp7EdevanbWzNIni998SdP0y/1SSztJNTlD/6Ld3rEqAOhIPzH6cV5pq+u3uuX7zzysQxzgscE56+/erlndQ3K5uSJCTzk4q7PqOlabbYsLRZLturuu7HHvXTGFjfyMb7ILWzcyEK7HgLgE1+mX7GV1/an7Ofhi7QlzC09u3+yVkJ2n8CPzr8z7C21PxRrUem6Xp82tanMwCWlrGZCT68dB+lfqN+xJ8N9d+HPwnu/DviSWBr+a9e9SK3YuluHVRsJ7tlTnHHNcOMkuVLqe9lcZe0cuh7xpOp+YgVtwK9s1o3F4TjDEH0rn5bSSyuCG+Vwc4z+tWoZhMO+eleYpH1KLM8m8DJIb1FSWaDzQQM4HWqzqD3OfWnQXYglGTRsUdAgBwB0pk8McfzFRj36VBHeKVDEjGKW4u1eEk52465rVMmzucf4psBNktgRnpjrXIxaRG/m7kAHQe1djrl/GF25JHvXKNc5lfDZB4wOlS7HQos5nUtJSAlwxKkn35rn7uLB6nOMV2Op3UO1hwSD+Ark75k2nHJB6CsGTJGS4IYHJxjke9Qs+xjg/T1p9zKIwwJ4B9eaoNMW5A6nisjEufaQi5JyayNa1J1i8tMGR8hR159TViWZYkLOcH9Kwb4tITJ1ZwVUegqb2M5uydj4d+IOonU/H+vXIk8wPdOoc87gPlzz9DWGir5Mg2kKTggHAPv+tdv4v+HviHTtW1eSz0uz1a0edhGtsxSVEDE529CSPT0rzi98RLZyfZriwnsbn5hKki42c8YB5r6mlOMoJRZ+dYiE1Uk5I6vUzb+I/BuhzM8sFzpk/wDZl3I4LrHbscxP6f3/AJRycc1yd81tBcXENm0slqkjCKSZdruueGIHTPpVvRfEaQadqtrFKG+1CJ4yzEbJI3yrgeuGYfjWXMDnJyeSSc9a6I6HIxkmW5I3beh96Ta7RqAcHOBuPANSSQOwIQEhV3MfQev61PYxPE32ho2Kxxlwy8gN91Sc+9aMGSa2iG+NvZK0ltbqEDrz5hA+d+3Uk/himWSrYQtO6kzsCsQ6YH96s/e0m0ZbLHH3qtXSkuNxGxQFG7pVEiROb2ZizrwM/OcZqvdNtkb6AHI61LbuFif5gAOBjqKS5XzQ3GDgY/OkwKjPhWXkc5qTw+yprcBY5ARwQRx0qCUeXnoR3GeaXRPn1ZcEHEbE89KZWp+u3glfsXgTwxahfKEWl2q7D2/drxX0B8E1DeJYn6+XbAnH0x/WvAtHjePQNIRuGSygUjGOfLWvoX4GgJq92SBtS1QYz3zWNVnVSR8Y/wDBV67c3vhGNWJBvpmIB7CHp/48K/OyTLXDcnqfxr79/wCCqU2NS8IIu4hbi5baTgE7I/8AH9a+AjhmJwRkZx6VFH4Tz8Y/3jHoRuAycA55/lTiSW6j04qPYSD6D0pxODnAJ711bnl27gFOeKtW+VbIGTjFQRKWkxgYqyu2IEkgjPA5qhMtw4jizg4ORwOtI2om3yYwMspX6Cqb3LsoXJAxg471HJnb6/SgzBJpIm3hiG9R0pAzTvliS3c0zYeo59jU8saxMgzkEZzmgvQrTMXbsB0/CmqO2c8cU5jvzg/T3pMhOp4/rQLYaeFI7g96jBwpHf1NSAEnOPpSZC5zznjHrSbGMDYXpnPAB60j8cDBzxT3ZQDxyBgZOCRScZ6DOeM1IDTHxyMkcE1D0yD0zU+QckDGQcZPFQvxjscZNACo21mIPQYzio9uOnGeMY5qRBhSMjHQYprEEn26YNLcrYVDzznHSmv97P0z70oHH9Kb3GM+w9TSuAuc98enalz06A+tNxkHHIzSHjjOfp1oFoTqvTjFKAVzknnkGogzbQM5I6VMDuXHtx71RoT2T/MQ3zZ4GKssCWY54zjB4qPRoVlvolc4Gc8VJM4Er7SW56njJoQmJkgjvweDyKZu3Y4IPTGKQkMO2cZFAbd35Izk9qCQHX046UJkAZOe3FNGD9fzpxAHOfx9KNwH4xjkE96B9QO4pgA3D/HGaecA5HOPXmgByYGQMDoKfnt1GfypinPfB568mpVHPPH+FVcBO/UDB5JFWLdducjAUE4YYIqA9BgZOcHPfipvvLyc8YJ9KTJFeUNGABg56+tQ4O7kHgcYFShQAwPTpjvTAx5Ocdh15FSyj9p89ODTg3zfTrTCT9OtKG6DGBXlntkv3wCMDmgE55HH5VGGx9O9BPPr9apAYj+HTc6x9qlncxodyqDyDW6cjJzmkzz/ADpDxn+VaNt2uSlYSTlTxmuA+Kvgi18feENT0S6BCXcDR7gcFG6q34Ng/hXf7t35VRv03qwOAGGPWpQX6H5H6jaT6NqF5p94hS7tZWgljYch1OCPzFUWgDnkc9gOCK93/a58ADwt8R21eCIpZ6wBIxPTzxw+PqNrfia8LHzDkHJOMVrHVHqYde7cqpdPp06kH5e6np9a6SBvNRWDBx1DDmubvlV1TOepHrirnh+9CCS3YhW4KknGR6VM46XOuMuWVmbrxjymXHOPUAdKyUfAORg5xnHQ1pbwCWyTx2Oaz7khWZ8YBbGOprOG9jpb0M+65uSQeAMYPaogm5icNx+Ap8wDyE9jxz3FAOOM4zxn2rd6nizd5Nlm3kwCDwQcAZ5q7aYaYL93AyRishm2ZYYznB5rV0ttzeYDldvXtUT2O/DVeZcpoDgtk4HbPfmsfW7sKFjIAL9Qa12+Uk4PqSDXLaveC6uXCglV4B9awpL3jevK0bFuJcopIwcA4qyd3lAkAYHQVHar+4gxydgJJPWrBQbSuBnHFdLKhG8T7X/YC0l08K+ItVYgC4ulhXAwSFU/419X43AgkgZ7GvCf2NtIGj/BPT2KsDdTy3BB9zj/ANlr3hSM9eT2rlR4FZe+0EAeMsrHI6irKSA4/rUQ6/SnqcGmZEgfg84NUtW1hdJiSRo3kDttAUdD61bP6+1MlRZVKuAR3B701a+pO46xv47+DzUBHOCp6g1d3ZHXtWfaW8dorCMYDHJGc1aV/U+wNDtfQa2JM8H0p4b8DUQPHB5zRu5Iz0pDJw/TkmlMmCeT0/OoDgj6daUkELg9qVgHF+Me+agkPP49afnjqKjlxUgJv44rN1y2ub+zMVrOYJCRk88irqsApGR1pm/ketVF2dw30INIt5rGxSGaXznXILc9PStAP0qsT74FL5m0D+VNu7uCVkW9w+vFGQST1Iqur7QTk+tOVjke/WgCrrf2ltLuRZkrPtypU8msDwte6w92I7xZDBgkl1INdWrdeg9KRmyMA5PpXRTqqMJQcb36kON2ncTzdqkDqTiuc8YwPfWsKLlgJFZlHQgH/wCtW4VbzDz3yB2riPib8UvCHwr06e/8V6/a6QixqY7eRt084yeI4lyz9D0FZpX6FnWLMLK3cwoDEBu2qcYz3rxH9oa58MvoBuNWv18PWyjM13eny1lXH3UXkls4wQD1PFfPXxW/b/1nWBNp/wAOdL/sayI2/wBq6tGrztwcmOH7qexYk+1fL2u67rHjfVW1TxJrF5rmof8AP1fTGVhyeFzwo56KAKpU29WdEYlfXLTTJNf1EaIZv7L89mt2kOX8vtnOK3vhn8K9d+MXiaPQtCQxQZ3XepOpKQIOp+voO5ql4b8O3nivxDpvh/SojJf386wRKAepPU+wGfyr9Tvg/wDBHTPg74NtdGs40e6VQ11dBcGeXHJ+noPSssViFRjyx3PYwWE9vK8tkch8HvgP4b+DOhfYdFti1w6gXWoTgGe5bjlm7L/sjgV694LuBFrZgBAJTIA4FV9TTyomC4BI4xWf4TmeHxRZOHG19ykY+9x0r5xylOV5H10IRpxtFHrOoacmpQYyEnUfK/Y/WuVnSSxmMcgKSA4wehrtVOVB6DGajvbCDU4fLnXPHyuOoPqK0UibuJyCamEGJOfX1FOd4rtPlcA4qHWtDuNPLZJkiPSRRXJ3jXkGfLZj2BH8qvmN07nRjV5bA7JdzoOjDtSy+JEkg278gcgVwF74i1G2xuQOBxhqrx69DeptmQwSHgkHiq5jaOh0Gr6ujSnJxnOAT2rFk1aO3JGR83XvisLVbFWQyx37Ajjkhua4bUm1WN3X7YGiJwGBxgetQ5G/NfodxrGtRKSM5J/u1z0+p70OAQewrmRLOGJnuMjpgd6sDUUhGACx9TWbkRLUuOryOXkJHoD0pHuI4V7Z9T3qm9602do4PXimpAZCC2XboFHNZNnOxZiZ/ncnAHA7GoZ4SsXmEANjCqe1a9vpxLBpxjHIT/GqmsKNkjNwACQ34VLZlLU8WRM6rcoDgB25qr4k+GekeNrPy9QsY52x8rr8rr9G69qulR/aU8iHKNISD611VjGQqgjJz+YrpjNx1R4lSnGfxHyD8RPgJfeFN9zpkrXdspLGFx86D1yOtct4Ot7fXr+y0C4C6frFxdrDBe3DMIiH+XZIOcfNjDAdzmvunUNBS/t3V4lPGRxXzX8b/hOLJZdWs4gjL88sa4BHP3v8a9bDYzm92Z4eKwaj70Dy3xVol/4W1690fU4WtNTsJmt7i3JBwynnkcEehHXIqnHqDQ6bd2SH5LiSJyQORt3cfm1bvw6Xw9rery6R4qvIdOsJ7WVbfWLppCLCYLuR8JkuCRtKkY5q54f+D/iDxbZ65qOhzafqGkaQjSTX/wBpEKtg8IFfDB2GSqsBnB5zXsc19zxrWOOt4TNcRrk5ZgAAua2NYtvIt0YIYzgBtwwakt/DOu6PpkXiG50XULXSFlCJqE0JWISem49DzxW20UGpRRXMjNc6fDmW4KYYhQM8/UkD8a03IehL8QodN0rwf8P7W1tYVv2sJri8mRdjy+ZKSgf1KjIB9AK4O4ZGXgt8o7fyq/rOvXHiC8ikuJTL5MfloSMEDOfyyTis6UL5Lt0478DrSaBIz3fCnJJJ5Iz3q34YQS60gUHlMYPfJA/rVeVIwBtJLkfNnhfwrT8DQiXxJChPDNGCAP8AbWqA/XKL5Le2jyTtjjTJ9lAr3j4NM0OrzgZJMa5yevy14IUzIBgk5xg/Svon4LWrRXeozSFWIxgjjb8vQVhV2O2juj8+f+CqOqeb4/8ACVqCQYxdOwOQAf3S/wBK+HBIHLY6ZxkV9h/8FN74TfFfw0hO5ktbhmBbJ5kA/wDZa+OIZFcFsYHPB6VNH4Dy8Y/3jLMbYU5PHbimMAM88/yNPQjbnOR1zSxx72bngc89q6TzmKsgjHTGeM+tIXZmIHFNK8leo680pcL8oPORg4oFYs29qzZJI29ferMljhFfnZk89h/jU2nR7grscKq7iCMfhUeoSsEiQn5FzgA9KsRTKjzCoJI7H29aWUAZzyAMD/GlhBL5JAA6+9LcMpc4Iz0IHAFAFNkyTjn29aRhtQZ5Occ09iADzgd8HBqORh7nHII44pdQFA44yBzUTdMk5GcA4qxGu6IsCD25PSq8rfKR6Hr7UtwGvmQjPUdulC4EbZGS3AxzzSbuc55znrSO3yAcdaoBv4YA4+lB688e3qKQPyAenXNIxxnPrwKi5QqEjdxx9aCcnpjPp1phb355o3EY5Ax0zSYCkkYwPxxTScg54/8A10uc9BjtTS3PB9qNwsID2wSc0pz75PFCgkeoHXNKGz1/+uaNwBSCepJHWpohvYckf4UxMFsEHGee1XCtqIdyCRZAR1IIpW6lbk2m7jdZQ42gkk46YobBYkcA8+5p2lKWWeTGQFx6c1FIBGSOtNdg2EkQgA5ADDj1NIowB39D0pgIYjPp9KeQMDI4z0JouDGncMY4708cA57+9C9+SMdu1LnjrTuGg8c/X0pVHTjvnIpI/mAHb2p8eQVIOeTnI60EipycYP0NTkrIMYyx43Y/SoTy5PXnHFSxZIx0GPpTsLUcQMdQCAB1qUpgH5iVxk+pqFAGlwMjk9alC7mKhsD25BpBYMMxORlFIHB608lWiwQUUEgAjPbpTQ22QoeU4P40uDID7ngHBNJ9gZ+zatkDPJp3cduaizgc9KN3TnIzXm3PbbJ93JpDJk4z/hUXm89sdOtI7jPBwD+VMLku/OeefSlDZPJ5xzUAfHT8qUv+o7UEkucjr9BVe6XcMZ7dKeG+YnpmmSMD9aoDwT9qT4eHxp8Nb/7PF52p2AN7agdSUHzL+Kbv0r8+lk3gEAkMOc1+tGrwLdRyIyBgRgjGQR3r81vjJ8Pv+FefEbWNMRQlo0v2i0Gf+WLklR+ByPwrSm7aHo4Wergee3ZBhCgZ+orMLtG6svDowPXrWteLsQ5HABz0rJKhjnPP5CtDerozqrK6W7to5IwSCPu8cetRX2BBuY4xkcYxWPol0YJ2hLYDcqDnrWlctvUI3IznOOKy5FF3LhOU/dKBkzgZ/LvTHOd2Dx0BxkU6aFQxCkcHOCetRthQcAccjHNUjkqQcXZiuQAcnIB6D0rS0eUwxEHIBOQTVCCE53vgjoAeRV3oTg9OO2MVLfQ66FBpc7NK6uhBayNg8LgGuOl+Zmz1ycjPStbVr7iKAEkdWz0zWS3Y4wM/rVxSRlUk27M2tMl3Wygg5HQnsK0LbbJOivggnGD0PtWNpzbYDgk5JJx0Fb3hu0Oo6zZ22QPNlVc5weWHP61MjtpT9w/Tb4FWK6T8LfD9qgACWqE4GBkjOP1r0NHBHv8ArXLeEYBpuhWFsoUJHEsfHsMV0CSAZbHI4Fcy2PBm7ybLwf3p4lHv1qmk315p3nDPbJoJ3Lqy578evajPpUCtkdc1Ir5HSggmQ57dKkJyOtQK2CfSn78j0Bo2K3JlI55xTJA7MhR9uDyCM5GKRTngcClDbe2aBkmSUIBwcdeuKcG+UDPSo1bj3oVsrjj8aBIU89+tQytjAqVTxUE5wOtAyMtgECmhs/h+VIXw3bNM3dRnrSQEhb35pQ3PqaicgY4H+FM87H17c1SAtq4Ax/OgSZbqcZ6+tVN7Eg4wPXtXKePfip4b+GXhm51zW79EsopRbgRMGd5T/wAs1GfvcjPoOtO1wO53ZIAFcv4++KHhX4X6U1/4m1mDTVIJigZt005/uxRrlnPI4Ar5X+KH7dUEGi2TeE5o3u7yQs0MBJktoVPImd02q7c7fLD4wSTXh+oftRX/APaPh7V9B8KaVpXirSr6a/uNb1Njqst3IwxGMTrmNYweAhxk5xWkab6mkYX1Z6v8Zf22vHGt6bM3gfwvfeFPD4kMB8RapaM00jZIwisPLjOQepZhjtXyHqt3ea5qcuparf3Oq6jKcvd30xllb2yxOPoOKm17xTq3iS9lutW1K7vpZJpJSJ52ZEd2LMVQkheSelZrT7QSByenNdKVtDVRsPbaOM4JBHNKpAJw2fw/SooWMuMnPJP/ANao5XCIT0BySfQelMvY+qv+CdHw/wD+Ey+Nuoa7IoNr4fsTLuYZzLIdiAf+Pn8K/Sm904QqNqjGea+RP+CVnh5Ivhx4018L817qiWasR/DFGCf1k/Svte7tfMj7Y96+cxj5qrPrcDaFJI8w1+3fcGA45G2uZs5hpur6ZNghRLtIzgDPc/nXpWrWA8py45wR0zXnPiS1kjspDGMPC3mL2JHtXm7HsLY9ot/9Vj2xTWYoeOQetYvgnxBD4h8P2d5EwbemHB7OOGH4EGtm4yoyO1aJ9TPqIxWRdrAEEYINc7q/hWK7YyWp8p+69Aa1DNufqQexpftDK3zDrxuFO9zZKx5rregzQZFxbHPTcBkGuE1qyjOQuUKnnsDX0M8kc0ZSVAykdxkGuR1rwzYXqkNH5bA5yACDSb0LR83awl1HJ+7mYDPQcVzzC7LnfMSCefm/Wvc9b+HsLscCLBOASCCPeuTuPhvGjnMoUZ6AE1m2aXPNRA7sAGzk8+laFvYOxGAT2HHOa72LwRZQkb9zkY5HStaLSobZQI4lHGAcDNQ2S5HEWXhqWYDzCVXqe1a8Ojx2SkRrlu5NdDLGEGCRgdqpypu3AcDHWobIZhTptyuMk9awfEYEVlK2ScA5/wAa7FrQKp59+e9cN8Qrv7LpNzgA4QkgdaFqZS2PHdJAntxJkgFmwO45OK7vToCsaEDJx37fjXLeGNM26XACjK4O1gQQSfxr0jStK8uFA43nFatnnKN1ciFoSBgdawfFPhxNY06eBlDmRSoVgOCRXdrZBVzgYAxUMtkCpbaCccCmnZ3MZxuj80PGegXHhbxPe2U8UkUYlYROykK4B6j9fyqnYa3f6VHex2N7Pax30BtrpIZCqzxEj5HHccCvoj4qt4XsPi/Z2Hjy2k/4RgQPdRT2QZZ0k5PljbncrMoUg9M5yK4bxLofwv13w9qXiXTtZl8N6pqdwY9L8LRr54strAM07KCQjfw9xnvX1lGpz01I+RrR5ZtHHf8AC2vEtt4Fs/B8V1Emh2t214IxCrPLI3Hzls5UcgD3rd1v4wWPinRPDFjq/h4RT6c4i1G70uRLc6jb5HVFQBZAABuOR7VJ46+G/g3wNq1hp7+MbrWrl7GKe8Gk2ccq2s7DLRlmkA4446464Neg+Mv2UxfeEPAeqeCJdk2vQiNbbxFepa3moXDH5Ps9sRwhAJ+8eo6Vtcx5UeZDRvA/i7x1q9voviOTwnoJh87TpPEkZcs+0Zhd48hed2HPBwPWuZ1PRJ7WytG8+0uBeLviS1uo5XPbDKp3IfZgK9a8RfsgeJLPyrXRLyDVvEFttXVvDDMn9p6cfl3OYkdvMiG4HepzgjIri/F3wG8T+GvEVxp+lQx+L7aIqV1Pw9/pUDg467clCCcMGHy1aZDijzue1ms53iuIZYJUODHMpRgfoa3vhxAZfFlqnzENPCCV5IBlXNXviB4E8R/C/wAS/wBleLtOltL3YJEFyxkjnjPR45AcOvuD2PpTfhzqWm6X4z06a5nFnbteQF2kJKRKJQxLHsOKtMTVj9XS+67UAj/Wc9s819K/BlkMOp7+S74HPXivl3Sr6DUZbO7gljubS4cNHNCwdHGeoI4Ir6d+DcDR2uo3Q+Y7nAHp0rKpszppPU/Lb/gpXe7/AI72Nrt2/Z7BmQk5yGmb/wCJr5ShCBMdc9cdjX0l/wAFFJvtH7R83zk402M7cZxmSU/1r5shG2MHHJ7+tKjpFHlYrWqyYsBzkc8VbjXZHjgkjP1qpCwEhGMggdelWRIAcZyAOMc10o88ZJiPjqetLGvUkgD161YlsXhKNcKUBXcF7kVWnlLjkbBngAYFNhuXvtpfIx8pABAPFMuZPNcED6VHpiGQSlVyVUkConlw5JBJHY9aNSSR5NiYzyOp6VExLc9Rkde1MebzDnA9DikLkDav6imNIceOP0NQkjpjGcjANTyAFAvGSOarv8rY4GOM1AdRfM2QlQcHIOMVCTuOc80FuORk+nakznGD1PcU72BBxuPIB+nNJIQBjPP6U4jAHIPPHcmopBgnHXvRqMDIcfKAc8daCcj2x360zI7jJ+uKQnP/AOqp1YACG4yfpxTyoGSQD6d6RSABxk9eaDy2c8DmkUhOueMfzpMDA546detOD5xg5GKQnHUgH3qiQHTAPQU4oDjA5A79ab3z1x6VIpwOf/rVID0Ug89OeDUhJZQAA3cjvTAxIG08d896mtX5ddq/ONu4jkc0GljZ0+yddHnuD8qEhQMday2iy7cjAPfk16j430O00P4XeGbi3RfNuLeMzyZwWLszZx9MflXlHmZY4PHXGe9NkbkmzI+9z0Hen+VuXOeg6DrUasCcdBjge9WU+ZSCeQOOOKEPyKi/LkDJHA55708AnjGRmpnRVxwMHnI70zaFyAMZP1p7Ah6vjjAHbpzTwMY4wfU9qiA6emM88mpFztHOSP5UEgqbTgDPcmn8LgEHHqOab268nHWpF6Y6cGncB64VuuCfXvTlGMkHA64B560in5uSMk4z6Uu3GMjIOcZHU07i2GgEA4BGcHLdRUTSF/myRjoelSyMWAAAIHB4qFlAJGCPpSdgZ+z4fj1o35BJ496i3bccDHWkLbsn+deYeyS7gT6inNIMAg1X3gdeeKUPg8/lQVcmZ+v0pA3GckCoc5747elLvGDzyO1OxJKGxjn3pk9ysQyxwOmTTQ3B54HrSOwYENgjGORxQgK853KSM9PXtXyN+2l4Nb7PpPieCJj5LmzuGHJCPyhPtuyP+BCvrl+fpjHSuE+K/hGDxr4M1bSJk3i6gZV6jD4yh/BgKpM1pz5JKR+aVwPMi2g5JHJI4NYuN0ZBHQ9+e9bc8U1vJNbTq0VzC5iliPVHUkEfmDWFJna+WBIOMnrW56NV3syISNHcJszuDAr0POetbc1187H04PtWZp0Sy3JdjlEGQe+at6gUihZ1OXBGdwwDSeo6Xu6kVxOqqGyOuPxqs126ncpwc9OMVSkmaRskd+B2pd2YjkcdD2OK6YUlbU4a2IcpaGlFqybgJAEOfvdhWkJVlUhDg9SQfeuYbDEjGe1amkSPLv3ECIDB96znRS1R14fFSl7ki9e2gltvMBy8Xb1FY7uzdh09a3zeosWNhbAxkd6xbyPybg7RhDyFIzj2rPQck73ZJp0hLFc4OMlQeld58J4Pt/xD0C2ZNyPdx5zyOGzn9K4CwwsoOOcHpzxXsv7N9kt98VdIVlAWINLkjowHB/Mionsa037jP0X0mXbZRLnOBgnqTWmlznjAxWLYHbEF68D61fVsY549K50jyHuX1l6EHj61Ks2AD1zWcH6DsalSTrxxnpTFc0ope3OParCSZ4/KsuObaeuatxS7u+fSp2DqXVbHWpA/Xg1VR8d8ip1fJpDJlOSOadnB9ag34OR1p6ud/PTHSgCVWxg9frQpy1REkHrSA4br1NAE4Pv3qG5+4frTic55zTJ8tGR1NAFXf8w5HtUbOAR9SKbK20+2ailkPb1pagSNISBgE81xnxR+MHhj4P6C+qeIr8RE8QWUJDXNwcj5Y0yM9eT0Hc1yvx+/aB0f4L+G7lRPDd+Kp4i2n6W2SXOcb3x91BzyeuMCvgjRvDvjj9oL4kadCYr/AF7xB4hujDHcmEugAI80qBwscSsCwGAox61vCF9zSEXLVnqXxU/bs8ZeLJ0i8JxDwZpixSRybilxcT7gRuJK7UwDxt5yc54rwXwd4N8SfFDXYdC8O2V54k1p45bmO0Wbe7Kq7pXG9gOg5Pfj1r2vUrf4IfCr4gaxFps/iXxtNoa7dLu3hjXTptShA+a4QlZHhMqn5FwAABl81yviD9pTxj4i0TxVZ3FloGnal4lu47m/1zRtP+xX4VcZhSWNgfKYAAqeoB9a6IrsbqKWyOLsvhB481S0nubPwVr9xa28Zklli02UrGmOrHHTrXOWm11PHQ4wKbHq2ows6rqV+gcYcx3Uihh6HDc/jVSK5W3lwSxB4x6Vo0K9i1d2PmK2Dg+9Zo3LlHGCP196242DLnqO2eaqapEoRJFGGBIY9qksqxEiAgj5icYBqC53SRuqnlh3qzFiSE+p6E96aANhDY56AcUBY/UH/gl/qdldfs+X2nQEfbLDV5hcDIyd6oyt+I/lX19JHlcYzX5nf8EtPHyaF8V/EnhG5kCx69YrcQKTgebCTnH1Vj+Vfp1JDyR6V4WIhaoz6HD1LwRzWqWW4cDp0rhtf0ssjMFDEckEdR6V6ddxbgf5Vy+qxgbgQMngivKnHU92lK6seYeDNUufB/iGPTrlZf7F1iVvsV0VJSO5ALPEXJOSyjcOmOlevCUsgzjp2rxzxn4de+tprK3gdr52FxYNBGHmW4T5lVCSAu7nJ9hXY/Dvxanivw7bXb4W65jnRedsqnDfqP1qL9jWOujOlmiKnIGD25qSJQyqTgN3Ap2QThiM/SkYBR1/Gg1CSx8xcoSp9O1YmqRXEB/1W5R/EOa1jqP2dcMQfQ9sUybU4miOSM54AqnsJJnEX0ruCdnPt2rAu+MkrnnsK7m7uonJ+QZzzjoazJ3tyDiJQe//ANas2a2OJ8qaZ9scTMScdMVP/ZM+wmQ7OOFXk10Ty7MkYA+nNZ95eFEJzntWbJsYEtmsRPBP1qrhFJOQfWl1G7LPjcR9D1qg7nYTnnHUUbisQanchQwBBHpXl/ifRL/xzrEWi6dA852NcXRVgPLgQbnbJIGBj8a73UTJ5ZKgO+MKPU1U0fwHiF7u6toLzU3nS5txeI5ji2fefhgGI3DCsCOvpQtzKautDmfCnhB5WTYg+zxkhcJtBH0PIru7fw80KE7cV32ieCotOs1d5ZLu5kJklmlJJcnvU91piKCu0L6nH6VWplKKSPOptPCZDLgY59DVKa2VQwwcdM12mqaaVUHb16jpWXNpu0YwMdSD0Aqkjjmj4j/bY0GKK78OaiuwSN5kDDjcRgEfkc/n718uvBtYgYHPNfR37Y2v/wBs/E6LSInLWemWoJGcDzXOc/kBXz9JGAcZGevTrX1eFVqUbnyeJs6jsQRQ+VHhFG088DANXhqOoR39rfJf3YvLTb9muRMwkt9uNvltn5cdsdKII8S7cAkjI9jU8sG0AY69AR1NddjmsNtPFuv6L4n/AOEjsdc1G18QGQytqkdw32h2P3iz5y2e+etN8IeNPEPgDxGde8NarPo+r7JImu7YgMySAh1Ocgg57j09KoMpLnoO3tUaABjxyT3707ENHZXXxl8bX3hbSvDtzrX23StM3rbwXtvHPhG6o5cHco5wD0ya7S88Z+BvjHa6J4SvfDWkfDNbG2KWniWB5J2MoUkxXOcfuncnB6xkjkg15F5RIyF6DsOaR7c4GRgZwRjJxUByns/w58deMP2ZLDw74kt9Z0vxb4G1S5kSbS7K7aVYZEILKwKgwS4IYdj3zX64/svfFfQPip8Jr3xR4Yu1urGWRkljkIEtrJgExyL2YZ+hyCODX4keHviZ4k8F+HNU0DTbyKXw/qkiy32k3drHNDcsBgE7gWU4H3lIPSvbPht8Vl/ZM1bS/G3w38Wp4r8NayyWviXwvMpRowVEiRtn+JcuFkHRkIJIJFKTbVgXuu5H+31fCb9pHUTnpp9twOozvP8AWvn6H7uOpPIJr0z9qT4h6T8Vfi/deJ9CmM2mXllaBPNXayMIxvRh/eViQccZBrzOA4j6d8ZPFaU1aOp5OId5tkkZDP8AMcDNaWmXcemX8N29tHemJtwgnzscjoDjqOnHfHvWWT8xAIJHJNOMrY6/Ug1sjiNnVdWl1i7N1dOrTvzIQAoz7AcCsq4mBG1emOeeahzuJwc56nuaYFaQhVBZ2OAAOvNO4ehqaST5uE6P8p9RT9VtGs7nymPzgZI9BTruH+wbhbc4eaMKZAOAW9K2vHD29/qMF7bf6i4iWQYGNrd1/CmBzTIAhxgnrUKsORyWHQVKw2rjOCOahGBzkqfXFBa0Hl+R0zx/+qq8rbj/ACFPOd3seKY0RcjHJ6dKViWhkaFyFU/n0pZwquqqc9sg9aWVwiGMEHnlsYJqFmGM4z+Hap8hE+5FTpnvx61ASOvYdKaDyecHPegsAOv4etDdwAgYznjtj0ofO3GenOfekLdugPNN3fr1BpWAepyfU4z1pR90nOT0pFU+nX1pXOMemKW5VgA6c47n3pCMkc0gOB/jSZyRkj1BoJJVBwAOfXPGPen5Coc8moUzuHOT6e1PkyVOOSO+OTRcsFckYxnvipEkySinHfPvUca4UgdSOO1Pt0Vry2WQlImlVWcDJAyMmgD1P4x61i20PSEikigt7K32gg7Cwi5GfUEmvOrKwudSuUt7aNprhjwinBNeg/GV0Y6SqS70KuQytnIGFBrzmxu59MuYbmCRoZkOVkU8g1RBJPBLaTvBMjRTIdrKeoNTQoWJPTjmorm8nv7p5p5DLK/LEqOakt7mSF0khdopVOVdTyPel0K3JeGGOD24PNROuxv1wKmRc8k4J4981FJ9887uKewWG5555PpTwxXPXHpTOeOCO31p4UkZOFHXHvSRIsaHkngD+VTxKGcIR16HPSm5jMCgDEuTnOeakjBC5xk4wfSmHUR4xHJt5JzxxwafjIA5JHIA6YpzEygNtDkcE5wTRGATwcH6jmjyExpVgSCCoPaop/vHAIB55OTVlgWfa3Q8bs4A9xTDCGA53HqafqI/Ykthv60m7P8A9eos4xzRuwcZxXmHudCUHj1OaXd15yc1GTx1+tG888c07kkjtgdyfWkDc/z5pm4kc9KTdg8HkUXAkY5yOfegnp3FM3cev86aG+bBwO9MBz/dJ6cVl6mpeJ1/vAitE9znIqhfDg8e1SG25+f37S3gf/hEPiRPd28eyw1gG6XA+VZRgSD8Tg/jXht3GqTOeQucnvX3v+1F4G/4S34e3d1BEJL/AEs/bYCBztH+sX8Vz+Qr4Iuv9InAU8McDHcVvF6HfCfNCxa0+NYoy5JJf16Y5qS5j8yIx5yrjqe1Eip5eAcYAAA4xVae/CqEA3lepzxS1b0N1OMFZmS48mQoSSV4JNLGSWZQO+eafePvIbOWB5A4zTbcqR6cYye9ehGWmp5E0ubQNvGec8mtW0BS2CkbFbk4HP1rPhXzZlDAsgOTjjAq3c3TSynaRgdSB1rOs7qx04ZqD5pF2GMMxbBA6AA9aLu2EsWehHJA5zVe01HyFCyKSOBkc4rUjmgnj3I+Tn7pPIrhacXc9H2kaph2hP2hCwAA9D+lfQ/7JNk0/j+ScjIiiIDHqCen0rwW9gFtN5oAKMeR2r6k/Y008BtQ1A7lR5BGpYcYAP8AjTk7ozb5YtH2DaMcjPAAxyavI/A5561k2cyTKTG6uFOCVPerwcdc/iKz2PL8i2HwPYGplYc896pCXbjPJ7ipo5ASR0pCLXmAHHerEcm3GOlZ/mc8H8alSbAHrQPc1Umz37VZSTGOc1kxS8EZxjpVyKUYAyM4qWPcvA8+vFKGwR3PoKqib6dKcJRwMkH2pBqWTJnGDzinZ4HWqobBHNPVsjBoDUsKqqxb+JsZ5pJG3L0/Colc4AznFDuM8nv0NAyrcDJ74x0NcF8ZfirYfBnwNceItQge6JkW3tbVDgzzsDtTPbgEk+gNd9LIgceZIkaHje7AKPxr8xvjl8Wtb+NvxEuLdbyWXQ4b5rXSLAPthA3mNZfTe/dj2I7CtYQ5i4R5mL4K8LeKv2qPjLfxiKfVNWvkn1G5itZFRkgiXPlw7zjjKIoPrmtvWv2nNU8O6f4P0z4c2V78NLrQ9O+xajLazq013NvYnLEZ28lmBHzOxJHyrjrPEKaD+zp8Ldc+HfiLwTc23xp1G2kMviTTNQ2HTonlVooXkVsOdqZYRZBVgC2ScfMt60kt9LLNK0k7sXaR2LM7HJLEnqSSfzrqR1pWLjN5zvIzEuzFmZ2JLEnJJ/M/nUFwu9SQBnGQfWkt5C3BOfQDrSTyFWCtkHJwDxmmUZc3BJycEYz3qpeRL5JZCWIIJDVpXcfcBR2Ix1qIRr5bKeSwFabmDWpDpdzg7GJzjjnita4gNzp7KFHAyCe9c/bMYZj3IOMGuktJRJGq9TgcdhWbRaMG3yrMD8p6damaPbknJJHFTXto0M5bAAJJH0x0qJDvQn+6elBVjrPg546ufhf8WvCviW3dkFnfRtLsON0THa6/kT+VfunZ6hFqlhb3sDiSGaNZEZTkFSMiv5/bkAx7lJyMYPcGv1z/AGIfi5J4/wDhJpUd3dm5ubKNbWYOQWUrx/T9a83FqzUj1sG+ZOPY+irlDtJ7elc7f24kDMRgnjFdNeDzEIU7fcVh3o4IyA3UZrxah7+HZwuu6SupWjwnAYHKnuGHQ1wulzS+CvGQnmUQafq5CSbVWOJLgDpGgP3QMckdxXqV6m5jxhh2rlPFGiQaxplxC8TO7LlDGED7h90B2+6CcZxjpXI0d1up2yyiUA7hkgcetJK+YyASK4b4c+Jzf2X2G8lD3duSme7YOM579K7JrkDgnI/pQjZFC9Y4x27msa9mZRhc574NbdyUJJUggjJxWXPGAcgcEcE0MtGAXmkkJBIVfU9KURys5Zj37dK0ZIhjp3+lQ9cDoB6VmXbQpz5KHBrAv2diQcj0xXRXIBJAIIA4zWVcWwKsS+CT2oFJWMH7O0hyw+bsD6UsWky3L4Qbu2TwBXR6do32rJwQg6sRyfaty30xY49iLgdAcdaaRlY46Dw9FHMCQHlHPriri6S+ra1aWkZRILYF5GVdxduO/wCHT3rqitvo0b3EiM7qNwCsFOfqe9Q+DbZ5FuL6V5JZLhy5eQgsV7Z96ohm+0OIwAoAAwMVl3VuJHJwCB1z3NbEp4PPaqJDNkAZJPH0poykc9eaf58mcZReTn1rmvFtzDomiX+pTfLFawtK5HUKoyf5V6JPBhNuOO59a+bv21/Gg8JfB7ULWGcw3erMthEAcHDf6z/xwH863pw5pqKPPrS5Yts/ObxRr8ni7xFqetTArLfXT3GGPIBPyjHsMVhS8AtjkdfSrsyFQ2DiMDAUHOP8aq3R2xxhsgOc59cV9ckkkkfHt8zbJ7SLkSscEjgelSTzDnuMHAHNTxIjwAqNoAyBjmq9xGdoAOfQdKokzSPmPoaSOIFgMZGcnNWZFVUO7JPowxTLaMOTkk+wovYmzLaxBduNxAB57VG8Jzg85PBHH4VOqFcYJKn2pXYiM8AHv6ioGjJvEKLjHTHIq34O1e00HxAt1qejr4g014niuNMa5e3WcFSFy68ja2GHuBUN6pkjVg2DnsM02FFiiLEZbGff86ryIZvan4c06y8D6d4it4b+ye91OazignmWaGSOONWZ1fapBDOq89cn0rFiIIJ/A/WvTf2dNG0X4l6hq/w41mygS88RSRTafrk90sB0pod7SMA2Q25CRs4zjr0rjvHvgq++GPjfVfDGoFZZbGYiG5QgpcwEny5VwSMMuD+J9KcXrY87EU3bmRh9c4JxkGg4468etKw6EDAzik9Bz+ArU8wDuOcevfpToZmtp0lU4ZTuH1pjDPuQaTPJ7cd+hoKsWrq6a8ujMxO4nJOauW19GI/LmDNF7E5HuKyg2QcdPapPMBGM9RVdA6mnIdOHEc8hJGSGHQ/Wqu1ZOEIwevPNVF+Ynj15704SmMEDjseKLodrD38uM/e3Aemagec4PUAcZBpCxJHH0FROf4eSe1SAM+cE8n357Ume4OR3z1FNIx270biRwMemaLCsBI7568EUbvU4I4pDxjPXPanAHnHP60Eg2WPHPoM4pD69vz5pxPJGcH1NNIJPtS8ityRW2kc/gTSO2e4I9jTRyDnHXHegjII7YoaJHdfcdRg0mPlGTz6ZpePw+tLztAyDxSK9RAmcNk4z0z1qVG3DHIPT8KiUkDr74oDFSMHHI9qLjJWQqpBIx2I7irFhB591Ai4BLAA9cGoEHmk4yD37113w00STVvF9vEkTS+WjuVUEnOMDA79aB3LfxDu2ktdEt5JEleC3KCReCVye31J5rjN2VCjr05xXQfETUotR8T3JjjREgCwLsGMBeP8AP1Nc6Bg8ADnvziqJRIsfl87uD0A71YjJAweDjJB61ChDOBx16n+VSgZ6DB9T3NBJN5hQMM5NQndn3HBp+evJHGOR1pp7g+h5xQAmQWAOR1p6ZyOevvTSGBHQnqMU4qW5Iz1xRqAoY9P5VOJBsIJwRwMdvaoB94EdPSnLHuzzn0HTNAbFiJmzkn2x0p8YKS5XODx0yabBtGOp7YPSp4RuBGSWB4J44p6CYr4z13dCARzUS8AbmOOQM9h3q0qKwfdwe3HIqZdPLW0jBQpA4759jQxH62rJuAJOT39KVnwePzFQKQAR15zxTt3Hv6dq8pI9om35HuORSl8Yx61BuwAefwpdx55qhbFguCDgikByDzx0xmod3Tj8qUN2o2GShhg5/Sm5ww596j8zGe3FI8hIz06U+gEhk4/Sqt0dwzQ05Bx+lQySA5yevvTDcydT0xb2F4pAGidSrKehB7V8QfEL9kbxho/iG5uPDEEGs6XLI7QRiVYpYgTwpDcHGcZB7V92yEEdfx9aruByAPfNNNopScT86Jf2cvicG2t4UuC2ccTRnHv9761jXvwV8d2RkE3hy6Qx8EfLnvx1r9K2jx27YqnLpNrPIJHhV26jK55raMkhSk2fmjJ8I/GuXD+GNR3qPmCxbiPy+tZf/CA+KYDh/D2pqGJA3Wrjt06V+pQtYjHgxgg9cDGagawhbIMS8EHJXkfT8zT9p2J9T8v18C+J1WUroWoEsQuEt2Jx+VXbT4WeNbwAReGNRJPAHklSf++q/TCTTbdWDJEqjAyQoBpLe3jkXmIEA4BK80nNspPofnJB8FPH9y6Kvhe/G/GAyqMj861Lb9nL4kXWTH4ZnAHGXmjUA/i1fomsKxqQoGODwKlCDGMcjnpk1Dkx81tj4J0/9lr4m3tvi40q0t0JAzLeKSBnrxmvqH4GfCi9+HnhSPTdQMX2hmZpGgbcBu9D+FeqxESocDnOCKmjOQcjAHGTU3LdSUlZkOi6PFpERSJ2bd1LHk1qI4JKg5IPI9Krq3yg5xT1cbyM5OM470m23cyLIbccehqQMV+v1qsDgd+e/akkmZYyFGT24pC1LyuCTzUqMMc8fWs9JiFXd1xkkVKtwMEkZABxxSaHsakTgHrnirMcgwOnpWTDPkAkkAjOPSrENyGiDZ474qbFXNMPg59sU/zePfrWHf66mnOqsrNnoRwKTTvEUV/IYwjJIOSSMjFaKnPl5raE8yvY6DzemccinrKOOeKzReBwMcHHeokvi+QDgqcYNZeZVzSa7CPjP4GoZLot0PPQCsu7uG82NsnGcH8qy73xnpGj28lzrWoxaFp8J/e395kRxD+8ccnHoOTVKLk7IZ4L+2p8ZNO07wlL8P7aK+j8SXc1vdzT8xwJZ5cnDAgszOqjHTGT1FeCfDr4Oz2fw+i+MOt/YpvBOmaj9l+w/agLq8ulGYogn91pNoPOdoc4wM1W13XNf/al/aF0yK9u1ubnVr230PT3ih8tIrRX2RsI88fKWkYf3mNexfFfTtR/Zb+B9l8Ov+EX0u/Tx7HcaldeIdSjL3UIjl8tIY4/+WbrGY3D5ODK2BxXWlyqx2QXKjwX4k/Fbxl8YtfXWvGmuy67qUUX2eKR0SNIUznZGiABVzn6968/1lCgWRQpxx71slduR1HQg9elZ96peM8Ar1zTiatdjN0ybzZiMkHqcnFWNXi8hopixK4CnvWOJvsl3vxxnHIx3revXW60tyQGdMOMDORVMzM+cboNyngdM96ht3wwVhyOmDnNCSEw7Dkg8gelEHEr8EH06iqRJSvEMN4DjO7kVqaK7yEK2ML+gqnfxklHAHA69ansmAu1A4DDIA4qZFI0tXgDWwcDJ9Pw61i2o2u24gde/NdNcBZbQ7skAZx0wa5ctiUvknGcVKHcsPjysA4+pr6c/YY+K7+CvGFxpEjkQzETAbjh1+6wx7cH86+YAwkU45wcc9DWh4W8Q3PhLxHp2r227zbWUMVU4Lr/ABL+IJFZVoe0puJ04eo6dRSP3csdTS7gjYMGSRQyMDkEEdap6p8oyACSevpXjv7P/wARrfxf4PtFhn83bGskBY4Owjj+ua9c+0edERJjPQ+xr5id9mfW00viRh3q4Yv3+tZVyAQcjKkEEHv61rX52yHPXse1ZcmM4OK5md6PPfEts+i6zBqkDsBI4jYAks3HG1R0VVUkk+tdfZa0J0RmP3xkMDwar6tZR3NtLBKHaGRSjojlS6nquRzg9D9a5PQbxtOnOm3JLKM7Zdu1N2MlFzyduQM+1SWtD0EXgmyG+uRUPlmVvlI696yEMkbhlfA6Eeta9mxUElTz1GcgULU1RXlglQnIyPXNQTBgoC4B9a2GO9CQCT0wazXg8zoMEHjJoKTsZTwO7kBsc9qlt9LWaVV5c5yc9Kux2oDnccHP1rTs7aJJASPm6+lA2WrXTo4IVXAB6jHQU+UCDsCccHvUwkwAMY96y9e1RdPsLi5YEiJC2AQCcD3p7COd1vUnutWTT7ZiTIuybDAgg9v5V01jGLSBIVUBVAAxXJfD/TpZ0uNWuWZ5rlyw3YGB+FdsFG339aEc41mx3zx606GABSx69RmlWEnBIxz+JqWQ/LiqMplZlBDtu7Zye1fmd+258XrTx98SP7B06XztL8Ps8UsiAgPdHh/wXAX65r9FPHmpXOneHJ4bCNptSuR5FrGuMtKx2oPzIz7A1+QPxC8PalofxK1fwxJcLrerLqb2K3UCsqXs5k2Zj3ckFzwa9fAUuaXO+h89mNRxjyLqctGRKuAOO3ofeqlyjTXUcIxhRgD3r2eP9lP4hw/HeL4Rw2tjeeLHtUvm8q5UW0cJj3s7SHoFBIPckDGc1x9x8KfEMfxR1LwVpNp/wlfiC2umtvL8PqbtHdTg7So6DuTjGDmvePn7GDFAQoQ8ADnNU7k5lO0ADOeDjiu1l+H3iGz8Hav4mk0m5TRdMvF0661AqPJS4YkCINnDNwc7c479a4ZIpHjM+xvKZiol2naSMZAPTPPSmkSMmQ7DwDTLRNqsSMAnipJ2HlkjqeOmOKktQpgXAyPekwLKx71GBycH61X1E+VDgDnOD61owRMVB749axtVnElyV6hePxqAIU/eRlWBxnOew5qK9lWJABIAxOAAcY+lTlxHH3Jx6dvSvbvhT8K9O8a/BfW4Y9U0eHxR4gvhHYQ3T5uIbW0BlnZVznJx2xnHWqbsJnzrLCJQcgN9Twa9U+Iukz6p8L/h14rfW7PVb9bGTTLvT7dcXNjBDKwt2nxyQULANgDCivOtQ0y80m8ls7+1ls7yLAkt7hSroSAcEduCPzFer/s7+OBoOleP/CGnaDLqvinxvpy6PplxFEshgUlmmGOuWAGMenPSp80YtX3PMcMEG4ckZB9sUZ2jqOlXbnw3q+gM+m6tpGo6dqVunmyW97bvG6Q44baRnb79KoYIIHIB7+tdEXdHi1YckrBgnPFKeGHOfrUyqpQ4BODyRUb5ycY9TxT0MyMvg7ePz4p6gYbJwcetKsYZuP1HWmMcH/CnoA7JHAODjt0qNjtznOO3NKRz0Jx6UHnA5z/WkwELcj1HpUbE+uakdcDuM/zqM9jxkDg8fnSAM/KBnPHA9aZ0JA6Zp2Cw9+SKac7unIpIBRyeMdeAadwFxjOexPegA5OPx4waYOSOcfhmhMB54J6Z9M8UvfHtx70gIGR0JpCd3GMDtRcXmOXk4IBHcCnbBz245poz0wM9cnvSGTqOQfemFgz9fSnL264603ljnrwfpShtiDn1qQ6B06+/Hejpxnr+nuKbgj0P86ehyR3OelAMkiOJV9+vNdZ4H1m48P8AifTb2CeS2KSgF4uWCHIJx34zXHk9+frXR+HLhBfW0kjbSvI46nFNDKWvyRy65fSRBlhedigkxu25PWqCSFRuAzg9PX3rQ1hxcX08pwGdiSAOBz1rP6e+PypgTQ85LHvnk1PuGMYz9T0qHG3GPQHn0oSXJzjHsDSQExYgHJz25p23K9R6Y7nmmeaoUDaSxz16U1Sfwz0phsTgbcgtk9etTBskE9Mc4quifMCcn1qSbIOwDGPWgLXJpIfJOM8YzxTI8jk8kDj2qeSBxp9vLwASQSOuahRQV6k5PTFBBJGxEhYgn1561OJiByG7H/69Ni4AHU55PSp4BwykfXnOKLXFYhFy2fTHQ+1XVvjztwARhh14qF7VHc7SEGMkNjg+o9arNaPhmALYx04qtAdj9dVwM84Genel7YqMN7knPWjdj615fU9jRkysMnJHXqaAQc96iU4J55FLuIwM4pMZI3HANGcAevem7gzYzzTJJMZH41VwHl+2f8arm6WRiqsCV6gHJFJJLjryfas6CxWC9luA7Eydj0HNMC80ozz19aieUqCcZ69OtNdvm9TTS5Pc+lAkxkcyzoGU5HPBGKcGxnjOPzpmeTz+HpSb/bJ6Yp+Qeo/IIHGB1pjkRozk8AE8DnFBbtzTchwQc+lINCHTrw3lqJWUrliAMY4zVkqDnnr2qOMiNQoGF7AdqcT71XoIVgBnnjvWemrWj3JgDkODgArwauyPjgDJIx61hw6ZOupeczKYidwxwRW1OMJJ8zJk2nobqkYPbFTAjHFVA32eMk5OATzU0cnmID2Izwe1YovoOknSBMscYPX1NJbXsd0paM5wcEHqKpanayXKoY2A28Hd0p2maf8AZI3beXZhzxgCtFGPJe+oru5Yl1uyt2CyzqjYJwf51cSeJtjqQQQCGHORXN6jolzLBIIJYy5J2hgR+tXvDdldafp6x3RBkBzw2QKlxXLdME9TdDgAD+dAcZI9KrNOV5IyOc54NIx81ARkZwfQ4pD6lovzVGTXoopPLZHBBxnFWN3Hc/XrWfcWAluBJvO3qQeSTWtNQb98l36F6TW4Ispy0uMhO5rTtLtZYFbBQ46HqKxDBGJg5AJAAB9Kg1bVzplmZEG584GePxpuEZNRhuGq1Z0MkqTZWVFKqeM85p0DxxgeWgAPXAwa47TNfvtTAjjQF92S7D5cf5zXVI+0DnmpqxnSXLIcWpaourIT1GB3oV8ZA6f0qt5p6+350CbGDjOetcZRYL7sd+a+fP20fiDpegfDE+ErnTlv9X19kltJ2cr9hSKRS83uT9wD3Y9q9t1XV7XR7Ga9u51t7SFTJJI/RFAyTXxh+3B4iTUfjMPDkKs8HhW0WwF07Za8eUi5aXGBtA81UA9EFdFFa3N6ceZmh+wraeCbf4n6h4h8Z6pJoh8MWket6fqCyYRHjnVJVKYO/KSED0wT2ryv4vza9pvxH8S6FrviG78Tvo2qXdtHd3Fy8yMplLGSPJIAfIY44ya9m+Hnww8IW37H3izx1P4kl0rxFqkdxoS2dyFaGe4hmjukiVgvyGSFCu0kEkcHsfnV0VyS2Xcjkk5J4/8ArV0M7ktxzOijrg4zntVRjvUrjORgnt0qkbj7JPsc/uiOFPb0q03Me7JPPY80tRPQ53UYdoZCclecjgj3qTQdSDGW1kOC64U+1WtVjEjZAAYDlvaufC4u4ZFH3TgAcHmmYvQvmQeUQTgoxHHANOgmPmKTwtVZH37h15w3rnNOsj5vQZ2nGB2qkyUaFyBIg6YPHPSmwBg8L44UYHpW3pHhXW/E4tItJ0W+1Nric20ItLdpPMmCbzGMfxBQWI7KM1s6Z8JPFl/aax5ejTI2jaWNcvFlIUpZNjZIP7xbcAqjknI7UmaGJe3kdhaZbDSSjATJORXFtOxujuJ5JAAPFdB4p8NeIfCt5bDxDoWqaGbld0A1K0eDzF9V3AZrn735JBtHUjGRyaEK5o2rqsT7iOuSegr134afCHRb7RNa8SfES/1bw/4f0/S4dXtLTTbLzb3WIZJDEpt93yiNWU7352gHipPgf8FtZ8VeH9b8Xwxae1hpEUrrJeSo4t5khMweW3bl1Kgbe2Tk/dwfsjwH8Ovh74f0P4n3Oo6lLZ6jbWkmh6SJL1pZYGl01JbqCztZGw0ILmRMH51LdlyXa5V7HI/CLxTZeANK8CQWqx2jvpyMdrbVuxhJMjPJkVJUD9AcbgAK+xdI8QQa3ZxXcJDRyAE4PSviRfgz4h8RnwFofiC/k8HanrN1dalqTWhWR54LWOOK1uXYuUTzF2ghD8xcEggV7R4J8ZR+D/GGr+E3lnlTT5Ut3kuFA3OyKwIxwVO7gj07V4WMw7i+eOx9DgMSn+7lue73cwbIcZHb3rIuACDjj0q2J0u7cYIORkMDmsu4maHeWBcKM4A/SvGZ9HF3I3UsgU8EdD61zevaLFeKLrLRTxdZVTzHCg52oOmScV0nmLIAVJzwcHipHh3J8gyevHWszRWZzOhan9tikgmGy9t2Mc0ZPKuO1dFYyqsgjJAOPwrmdcsTpk66lbAQNCuJE+7GyZJJOAS0jOwx9K29Mu4b2FZ4yDnrnqPamjSLNiVtoGOnbFQFckDpnuamRgyAdfpUb/KeCccikWMSPrn1xxVuAbjjOBUMYGwBjhs9vSnq7FSV6DtQNF5m4PSuH8XzvrOq22hwfMHIe4ZRkKgP6Hj9a6u61W20qwkurvawUEiItt8w4+6D64zWZ4V02WaW41S5TEt025AzZZI/4VP0oMpS1sbOn2iW0cdvEoVEUKAOwFXxEoYA+nTtT4o1hjwigZ/HNOAHBPTuf6VaRDbGOgXAHTHFQbCzZPI7Zq04G3rkdKqXF/ZWP/H5dxWsW0kvI2MADnHv7e4rSMXJ8qMKklCPNI4TxZ4X8S+K/iP4PtrCRrTw1ZTnUdVnS6SFpEjH7uEE/N88m3p2Dc8V8P8Aj39onxRov7WGqj4q6fHYeHob3yZNDit1uINOjAHkXNvlcsykB96fey2K+hfGehWNn4I8Ra98SPD2qX+vXeuMfCcV45le3WQBLRJoIpAojVwSQ/Hzc1x37Tfwu1eKHw14R1bXdB8aeK9Y0uSWBNcsY4b2xEKK8nkXMWPMPMgVXwuBx0r6uhR9jTUT4nFV3Wqcxzfwc/ajtLhvjb8Q/E0+g3+taFpn2XQL2HS0s9S1XznMUZaQHfjase5RjAOeMVU/ZA8ZQwfs4/HS/wDDvh+fS9WsYI7nVJdM1H/TLyF1bekUsqM0K4Vj/Eck45rwr46/AWD4VaV4O17S9di1bQvFFn9p06C6VYdQi6bg8Skg8sMMp7gEV5ToHiTWfC9xqMekazfaVFqEJtL2O0uGiW5iJ5SQD7w9j710WOY/Q34u+GPCWn/sv/An4YWttfppHjzVEvITZaskj2krgMxMjofNCGTBXC8j8K0vFfwV8Eapr51HxWIbD4RfCKx8q48Ow2RjW8kmiV9/mI+ZGJKFhgEk45zX53zvqosdNvrS7vYJdKuN9lMs7bYG3bsxgn5DuAJx1xzWp4i+MfjzxZp+uabr3ie81Ky1u9h1DUYpGXbcTxLtjY4xgAY+UccD0p7og+lvAP7K3hHxh8LbbWNLig1+58R6tcQRa9LLPBZaLaAnyykT7GmkGNvcbuM8Vy9j+yHYfFTxlfaB8HdfvdVg0C2369rHi6AadawSZICxALvb7rZJGOMg4rxXWvi34s1Hwr4S8MSau40Pwy/naZYxAoiv5m/dJj75BJwT0BPrX3t4R/bF8BfG2fxFoOvJ/YkOteFMXH2mX7IrXsO5pIPtCYYo6gbTn1X688rmkbH5/wAfh7U/7P1G/gsLm60ywd4ptTtrd3tQVbbnzduBnjGSOorg9/m3TEYGTkivuTxJ+054V+IP7PNr8NpNFvvhv4S0qB3kh02dbuK+dVLIJdwSQned+MkMwGc4GPi9fCmqad4b03xDcWjxaNqs08FhdSkD7Q0RHmELnPBYD659KcRSM26kKoeMMTxXffs0eAr74gfHfwho2narBoV5Jd/aDqNwcrFHEpkfIyN2VUrtzg5Oa4CUCebaAcIeSKsxxRxYY5xkBgG2lhnlc+4z+dWzI9l/a68D+IW+K3i7x21pHdeDtU1Zraw1uzdWtZ2VBhFweoCnPbIPNeK+F/EWqeC/Emm6/ot01hqunTrPbTxgFkcdOO/Xkd8n1r9BNLi8A/tKfBHwZrfxNvvDnw18HaLdXsWheFtAvTb3V2kMO2XcX+UuWVSCq565+9Xylp/7NepfEfw2dW+H0f8AbaYuNQuP+JhFs0q2TBS3mc7d07Bgf4ehwKSVhNGf8YtE+LegXVh4t8ZS3b300QjXVWu0lYI+SIWCnjG8goRgZI7V5vGS8ak8HaMgeteleBrseBfgb421fVPCX9pDxSy6PpfiK7+byHX5phH3zyMt0yAtcbrthPBaaNqErQSJqdmtwpgwNhVihRgOjjaCfqKuDszzcTG6uZCsV49eD6GnHOD0zSMu7DZI5BJJpd3ykAc57mtdEcCGEkrgkgjnjimepzn27YqTdnrj6U1ht6HPcEUhDlHA596Q/KR2pByOn60AjvQPyBtzEc9sCofu9/oOuKmJz0PXuaibJJxxg4xQGoHOc5waZgrnnPOaeeDkHB9utL6H8s9KSEM6evWg8jsMnFHXt3zjNGPfJ74p2ACMEg4HpSgd8444FIAT1GMHg46VIFwuSDkcCpF0EAzk9RjrmmkHrwRj8ql7Ege/tTcYOfwx0ouMYoPIzg9PWjrnsOKeCQ3AyemOtRg8+pzzmqAUDpg8dOaemBkZOAKbgkA9B3p2CB7e3ekxWJEAJwfXtVqyLx3CupAKkEZPFVUA4yD7DpWzpUb/AGa+mKKUSMAFuoJ70bDKGoXT3N1JIQq7yOFAA6fpVdTtABwcDOBQ53Y7HOPrSrHkjHAFLcCRSCgyM+9Hb0oIwBz9eOlOHKjBz/hT6AJycHuetWVGcjOPx61EiAdckAcAUpJ44IHbuaNgJfMx93kjv1zUlvcGaTaw7dRxUOCDjGPftVu3h3hT0PbHOTTAnEjiBoABsDbiO/0qPaN3AIA6gnnPtU8ZSJTkgnPPofarFxJ5rhsAYHYUX7kXZDHEwYqVIcHnJzTVypcqSCehPFSwszy8sQM5BLc4xUV1cbJHA5AOAe9O4FpV3Qox4I5JJGAKhu5kGAr7iQRnPb1qjLdvKNuSATkjoDSO24cDnOQetTqK1z9dffIOaC341ETgADr0pCx9cV5x7OxMrYOeo96fuGCSenSqwbqKVnOPegWpMXwDyMiuD1vXNVsNRl+ZkjDZVSCVIrs3bB9vrVK6CTAqyB1znBANdVGcacryjcicXJWTF0q+e+02CaRQjyLkqDx1qcsTnoOagRlWMBQAoGABwAKUtxjv0rFu70L2JWPB7eppnUH/ACaYXx1OBTd/HvnnipH6Dunr7+5ozxxjNNLn/wCtTN+ef5dKAJDjoTimZ5PJ74xSbuTziqTapb/azbGUCYAHHOKBeReLAEc5570I3T24NM3Ywe/6UmeRzzQHkSOcn3pAQAeO1MZxz1yKAcd6B3JRgqQclehFSLtVABgDHAHaoFPynng08MWHU4xg1YMl6rggEd6cPu4zgDpUKsf0oLYPfpU7gSbvX1p4b39qoXmowafAJZ5AilsDPUmslPGdqbkW4jkMpbA6YrWNOc/hRDaWh0hfgkmnq2BjPXnJqtvOeo96cW4xn9ay1RTLHmcdfzpjSAAnGKjaTYgz16VVkm3EjJov0GStMXOAfpXN+LLi7MawRQGRHIJcLnnPSt9DzViMAj6HvWtKr7Kana9glHmVir4VtGtNMiMkZjlflgTzW6G4HOT61UQ9STU4OF9Kzq1HVm5sIrljYnVvXtxxTGmC4piycfjUUjAkHP8AhWV2Vocd8YPG6fD3wPqOvXGni9tbeN1j88KYBcsrC3EgP3gZMHYM52ntmvzvikvdevY3u7qW+vriRUe4uHLvI5IUZJ59PyHpX1V+2Xd634k8D2MlnIR4U8P60tlqNv0L308BeCQf3lEayL/sk/7VfOnhjw74cv8Aw7e3c3iXVNP8W29yi2GhQaWbiHUQSoGJw48twxPysCCAMZJrspxtE7KSsj2v4kaV4u/Z7+DifCXxN4egRvEV5NrM93KC/kzQTpFE1vIPlb5I23D+7KPWvB4h5gBwQc8kjkc165+1L+0F4g+LHxQ1PS9fudWttL0idY7HR9ZsRaTWbiCNJS0Z+ZGZlJOSeoIryXcIxhTkkjnPaqOhLqzO1S3S4QxvnI+62OlYkF3JYuIJTgZ64yK6W5kCnJwSeM9MGsfVLdbhSRjcOB70CYyflCVKkkHBzkVy9xIYbtSwwpOQScd61ILtoC0UhOAeD1Iqj4gt2ktGKsc4ypHJpoyZ2UPwl8Rz3fhNpYILO08WNIml3c0h2SMjFSrkfdJI49iDXrv7Ov7PMXjf4Y/FPW9U0a7utb0uH7Do8Mkv2a2hnJbzbt5WIBjiCHJyVHPBzVHXv2mNMm+E/hTSdO8LxaRrXhy8hutPkgY3ELwNgzq7S5ZXJB+Zf7/y4xXM+F/2mPE2jaj8TJtMihWx8aWkuntBeM0n2CB258nnAO0sDxj5s9qa3ElY9utvGt3+y5+zV4Q1DQH0jxy/iq/1uKPV4JpUtNOlaGG3ljAAV5XKI22TKjBOM8GpdF/aJ8FfD/xdpGs3V1KvhfxT4RGkFvDrD+1vDksJX5OWJZd+Su7nnIzivluXX9RPgy38MtdO+hWt62oQWrY2xXDRCNnU9fmRVBHsK5O/+ZwcL0AJxg07XGdD47+J3jH4jXFl/wAJT4q1fxNHZM32ZtTuDJsBOM/Uj+Zr2P8AZw/Zmuvird6Vrt/Fp1/pFwtwYdJu7pomnSNSvnNsB+UStGuzIZgSegrn/gh8CNP8Y6RB4r8YeKbLwb4YnuGstOv7+EyxXN2oJ2tggIBg43H5iCK/QnwZqHi5/DcPh++0CTVbRb2PRrnxPpYjsWnjaEeZepCMGMKzKAVznaTTS6ENnj/hmXxV+ybCNK1iLwhf+JPFGjxR21g1w0bTyQvtkgO7EcpEb58x9u44QcDFRasfB/i62HhDSfDWo6/8WYzZxaRp2oKIrG4uYHlWXUFeNwBDFGJYiG2qwiQd6oeOLbxX4c8Q+EfhR4ukHicXulXyW/iKC0SRw6oTDa28rguZNkR8zBDs0/sK7zxl4oh1r9nyxjfwjo3h6XwbpMX2jUgk08Wlz+YkYt9+wNJIgkZnXLAN7k1Xki0u54r8f9B8V654v/4Qzx94ys9au4zb6fY3lppphOnRzsjTXMojADpGISAAcDIJxXp2ofCnR/gBqPhzwba6/ca/qb6beXV3OskLwSzqAw3/ADBoCG2KruxzvVT1rnfi18DYdN8MR+K9W8ZX/j+z8SiKZ9V0nTFSeaO4URwFAXPlqC5Lt1bIB6VgeAvDXwl0LxyPB2pL9i+HR+w6hq3iXUL2aebU5VklRLaUBPLjg847WfjlEOT1GMoqWkti4ycXdH0b8KviT9qtbWy1F40nACuqTLKIpON0TMpxvUkqR6g16nI0cuZAQRjJIr4313ww+n/GPX5/hH4RtYfAmildGubPRJY5JJrpQrm6w77Y4cttM2c4DZBr2T4cfFWa50qzXVrSfT2lBAS64YEEg/UccH0I9a+cxWFdJ3Wx9Vg8Yqi5ZbnrE6qxJB5Oee9Ns5HSQJuBz0yaZHdxXEKyIwdSMgg1E7FZFboBzx1zXmM9uNnsXrjaWBKjKnd0z0rk79v+EYu45rSJmsJM+aq87cDc0rEn1/pXVM4l6Eg9wKjntobuN4J0WSJxgo3Qj/IpWuVqS6bex31hDcwOGRwCCvINTPMHGMHOciuZjN14dnlkjzPazMDJCRgmRmPMajgKFxn6Gtyzu4dQgEsDhwe4PSnYakT4ZlAU9+pPGO9SFxGhJbC45bsKFwsKt6da4fxb4hkvrwaJYH9/KQJCrOrIPYjg570rDci3HeT+L9baHJGkW7ZAUsVlIwQee+RXoEBygUDjGMDjFYHh7SE0iwWFTl+CzE9TW3bMzZI6imkTcvRs2M4zk9BTjnIBHHelhYbRuOPpUdxP5PUZGcY7mtEtbEN21EaTayIoBdjhVPc4r5f+MPjvxFq2rvZaHfvDBPrQ0rRtRttPWUx3CCM3EzBz+8iVWfaVGMgk9BVj4+eMfEfiW6utDs4rXRbKONr3TtTuLzZ9slt2Vp4mQYxGinLnnKhuOK4Dwx4d8FXPw4+LPiLx54z1K41XR40liv7XUw8tl5mwn7JbcbFklIjHZkO3jmveweF5PfnufK4/Ge0fJDY5Pxr8PNZ06Kz0bV/G0cg8Oskl1rWtakcT2MzeYyrHxudZIn2RMWZg30r2rwBY6H8T73Vmbxpql/qOmWkE2na/f6aFt4LSMKy+SvSThmSTc245PArzP4ZzWPiDWfAz+JtBuXsrm5fWdO0bVI3un1FHQ/MCygRSROpdE3MPLLY617XpnwJ0/W7jWvFt9cSaBpzRm58MaXfXMkDadeDe0skihsFGKowj+ZQo6CvZSPCPI7HxL4C+H3h83UguPEst7FfS6ZpOnWC3dlZXbkxwXEEu0taNKxwI13KrHtXkXiH9nvw18StP+Hnh/wCHVpq7fEa4hWDVWvbQwWt2UC+dcSc/uljYlDJj5iPU17x8MvGd98KvF0V9Nd2XjlyBoV7JbRxWNvpV4Wea6kaJU37CEG07TuwWyM1q61ovim8t/DPj/wAOeMbbw14g1fVY7KW4sYYpZ302WcGBZU3EbArjcjKzZC5I5oA+D/jH8KPGnwX8RDwr4usf7Ovo1NxbrHMJIbmPJHmRMPvKcH9a4qaOKK2Q7Ck5APJ4xX3r8U/hvofi/wAGa7Y+LNUutT+JM+sx6Umo3ttm50+3hnba5Iwq+cHyF4ViQB0r5i+MPgHTPBOiaadCsL+9NnCLbVbyRTNaXM25vLuYJCASkiq3yY+UoevWpeg7niaXHmXQQsMA4B9a2EiGASMgjgNyKXxl4B1TwY3h6e/8vyNd06PVbR4GJXYxI2n/AGlwM/UVnjUSiMjEM4GCAe1Q0F9T034OLYeIdV1201yFLrSLbTJZ54JCMFcjc2ezADgjpkV7Z+0VN4P8YfsS/Bq68DNLqn9iXd1b3TfZgklkFhLPHcFRhX+4c/x43V8YJrd3aXcyWM7wC5ja3nC/xxsRuU+xwK6aHxjqWi+G7/w3pd/c2lnqyompwQPtinjVtyq69zuA59qLdiW9TBtm2QjAJJ5JPNNmfy4y8jAKBnk9KtLGoCLkh3O1VU8k+lSaZo91qfiXT7KPTZ9bna5RRpWngtLcAEFlUqCckA9jjmjYEux6Zrf7OGo6H8KdG8U+IvE2j6Xqeo5fTfCDztPqdyjbTFthjBKPIWztbGAVJ5bFeu/Fb4beKfC/7L9idX0i0+FNvYWccer29uAtx4juS+LeJlRznCku5c9SePlpPin4D8Wah4V8E32ifD/RPhF4Th1GBrfX574pfRTTICZHllIciPB3FRyQPSuu/aI+Ar/EvwNB4pl+OGn+K4tJ0jbpMUjRxrqs0YZpSqh9ofZgZAZmON1ZNlOLseG/C6LxJ/wy38RjpOui8e5lh09fDBhFxMbOM+bczxIc7dvmDcyjjk5FeTeHvDuqav4J1bWLWMT6To1zEt1tYb4jPkK+3rsJQAn1I9a9e/Y+1rQNO1XXLCO8u7D4k+IYl0TwveoD9mtGnBWWSXquPugggnAOBzXnnhLQLPQ/G/jHwtrPiGS0jjtr20F1pOXt764hbdGjesTMh57HFXF6nLVheNjk9hBJJXBI69RQyDPy9PzNNDlwCeM4OPTirUdvlAerE9+gFbnjPQpiIjOB09uaMdQRV5YPmwSQOlQzL5bkA5HYmjcVrldlwvIwMcU0Dgcf1qQjrk4HQ0pxgADj1/rQDRCVwM9qXIAAxz6f1pzHB5z7AVGMDoOTznNAthDGCQCSDmmkHJyfu8HFSKfm54OaG5J6A88jvSsIYV9+c0ipjJUEgHnjNPC8DJwT/Kp43MQKqdoI54FFu4FUADPOc09SdgPGMZFDIVY4HJ9Kdk7ufT8/amAhXcoPb1NIq4yD9afjII6/WmnPOe1KyQDePXB6ccE0+Zy6IMBQoIHHNJ/FgAHPJyaduyRk9efrSAjx7+/vUka5i3ADGeMU0D5uDk855pwBIxnIznnpTQEkeAwzjJrtfD+gXd38P/EuqgqlhbFVkbHJbjA/UVwy/fAz+Br1NNUl0H4B3WlqsbS6te7pAzndGisuGC++0DNMTR5ahwnIBP8AKp4yG4wDjgnNRMAjgKQwxyegp6nYeOB2qbDHSDnGDj9KcuSg6DA/pTWbrk5P0qxEAqDjJIyaoCEDOOcjHTtUoTjIYnk9KCoDZ9s8/wA6eMggjk+nY0ugCEZ68+lTxMSqheMdTnmouMn2qeLGMYye1MBWZiACVxnOR0xUoJjZdxB44wc/pSeUygBshT0PYUTIdoIGcH6ZpagSTSZCnIOeOuKqyuxJOCRnjP8AKmsT/EScHO49BRuOSM96ZDGAFVJyevHPamFyoHPFTM24EYBI79KYQCecjtzQwP1yBA75A6UmcAHrUBk3c5zx1FJv6ckmvNPYJw+Op+hpHlGDzVZ5cHGeB6dajkl+bGf1p6i6E7vjI9etQOwx755pjS89eaj8zg+9NDRKGx3FKX/T86g3il3nJp+QExb5aaWwTzx2qMvkHOKN/wCYzSC1iTcTxmk3YHOPrTA+epxikLcdOP50AOLAjr+VU5NOt5LrzjGPMzndnuKsb8D0pN2cc8VVwJQ3H4jPvQW4NR54/nSFuffHepFqSseeTzRnFM35H4dDSBjg80BYmz15Ipf5VCr8+tKX688VYybdx0pM9+vFRbyOKduyBn04qAKGsaTHq9usUjsmxt6leoOOtUdI8JwafdC6klM0o6FhwDWzupVcEe9bRqzjHlTJcU3cmyOwx2pzyDt0qAPuHWmyS7V+tYlD5psA89Kro5POe9VpJd5POTmiOXB45/GhgacZz6ZNSPKUT5V3kHkZx+NVYn9+OvNSiT3yKm1x7FwSDd147VIJcgcis8zdOtPEh55/Claw7l0T/LjrUckwwdxxgc/SoPM+XryK5L4o+I08MeAde1R922C0c4TkkkbRj/voUra2GlqeC/tBftCSeNPhZ4a8DadHbPpF08msahJJBtnW7S9nWIhh/CYQo5zxjpiuU/Zc+EWofF74qWNpp8lvDbaM8Or6gbiQIxtY54xJszwzANuwccA10f7X/jPwJ418W+ET4K02TS5NJ0OLTNUt5LYRNvjCmHJXIc7G5I6dDUH7Iuha1rPxSnk0bWLXQDY6Pfz3Wo6hKYrSKEwmIee3ZC8iZ+g9K7lorHowXunA/HTQ5pfiz4uTUvEVv4xvWvmlPiG1nE0V6rgOjq4JGAjKu3OF27e1ebXNrd2G/wAp2eM9epA9q6v7BFZyS2sNzHdwQyNBHcQjCTqrFRIoODtbGRnnBFQzqUiIIK54z0yPSnextynIx61KmBKAQpxgfzqVr9Jcc8k59Kn1eyhkPzIEf+8npWFd2rwjIOR2I5p6MwZJfRhssADgZPrUvhHxFp/h3xNp8+t2pvtD8wJf26Ab5bdvllC56PtJ2nswHpWWbhkUA5xnOcZzVK+IlYqVwSM596qxk35Ho/x+8GWfgD4k63o+kytNoiGK602QnO+zmjWWFuOvyOP1rhtBA2N0PqDSp9uudJSW9aWVCDFDJK5YlE+UKPQLgAD6VDplvc2mnS35trj7AshiN1sIi343bN/Tdg5x6UCRuGXCFcZwOBjrXW/Bf4Zp8RvGVmupzx2WiC5FsZGPz3FyVLpBGn8ZOMt/Cq5yea9b0T9jzxHafFLRfDviKyv73w5KLO9uda0mLCSW80Al2RFyPm+YRswzt5PatPwN8V9N0Hw5qHh3UPh7YvYXWovBpHhfTopI76O5kLxPLHdyOd4CLsMmfvkKOKdizs1+G3hP49+OEnvJfE3gnRNV22s2jqBDbW2r2bAmG5hOU3tAUZGGAQh5zX0/401bT/BHh59R8UXba3c2Be4gPneStqso8pYFKYZgyswTcCcg88Zryf4L/ElvGfgma08T674WFkuizzeI/KvduojazQq0gTCoQgUM5O7dwBXJ+CvF3xXT4bt4+t2tpvCOlRtJba5qWlLPqN9o8co8m38nI3OAXk83HTHOQapaEmfe/s5eGPCvxR1TQvDGnXXxU1e0mOtyaM+tSWU2kAyL5cQwSDw+7ex3EDjoc9x8N/AHiPxd4m+JGjXHjux0T4feKNUgkl8MarO7PH57h5EhmRtqSCRXjCq3zsCGAxzk+I/jLqXhb4i638RdHudA0jw54htrWHT7rXL5raDVAyZDtHHveRlTK8AMp2nG01P8Pfhv8NtRtJfCfjLVbCLwj4c0yHV4Dbz3ESanqF4Ela5gnLDgMgjRQu7LPjmkWjhvibb6T4Z0HxdrXhnxfJ4c1XRPEl9Bp/hHQULKkUbrbI8gO7cBGJGwccksK5fwl4RtfhD438M6CJJvFc/im3IlXVLZbt7W0AWeSGOJs/LJlhk8h9mCvJPo2q/D/wAdeN4PF3jzT7O2j0jSJUtp9PeYujXUFsEurqOJmAklQKiN5x52M3J4Pzld23gu00W11nSddu9d8e390sMOnMzmG6RZSEEQXaET5U3YY7QCBUvcTZ9HfDb+0/D3wb1/wX4K+1ga/FJd6Z43h0Sa6ie2Xe8kE6tkmaLBgCbchiSFbrUPxMvW+Huk+D/DOlaZJqt94Y8Lza5qstzbHTVeS7k/dJsALBy+8LDjJ3DHIr2D4ZeKLfxB4ktYdbnsvDHxBlRl0mHQZDdTajp8Y8yQFXUxpl1cEj5uBzzXPa2Ne+K2rX+n3VjquheJra9/tTSZtfh8mfUbOON5beLfBld8MzttVvmAwDnmqlBTjZhCbhK6Ob8A/FvVLKx0467YXWj3FxD5n2C9jZHXBwSu4DcBxyPWvcPDvi2y1m2UrIj9M88ivCdN1Hx58d/jjpl98T9Js/C2r6F4bngbw7obifUJyxxF5iSExo7MxdFzk7eldX8RvhxffBySzvdM1GS600hBJBcMv2mFipOWC9VOG57EEH1r57E4GUVzw2PpcHmF/cqbnt4YDBGCKaxLEt0I7eleReFfiot2iRXTqkucYzweK7yy12OdQ3mAhjwAc15DVj6KM1I6jyUuhtflWXkA9fauf1awbQrlbrSSIg+FksCv7raAeUPqTjitrS7pZo2JIz0ApstrNrKyR29tPdCMeZKIFywUen+fShRbdkKpJQV2ziNU+K1omlCKJdl/IxX7NIcODx1Hp15q94B0dxC+p3jGa7l5DMclR6fyrm7nxd4h8Y3GsTxeCLNPD2ky/ZbaeG3CXSoFBPnnu/AJA45rqvBGox6rpYngkDQNyqg9COxq5QcdDmpVvaHWQTHJwfY1o2r+WpHUnk1n2YBzwCc1YmmEIOTgAUrG9zRln2R5B5I4PavN/ifeaB4uaTwBf66LO/niS91KO2mKzQWQlUFcryGkYqmOoBJrnPi5441HWbyLwZ4bubWCe6tJrjUNXlmwmmwJ8pB2ndvJIx7A+lfPvwQ+LWmeEPClx4n1DTrS91HT47uymudO817q/tEkXZLGHY7jI7glmYZwK9jB4a755ngZhjbL2dN6nSeJ9F1v4h/HiLw7Z6lpmkReGLdrvQNRWMSHToZG2SQyW7fLMTGHGcEAEbuTWPpt9onj7U/B3hbUDe6n4qsl1X+2dc1TTEtbD+ynV1CyeXkTOrmLa46McVW8WfDDx343+MGhjTLtvD2k6jYMNS1S5tSixwu4eSKYfMqSbFUHPBxya9d8KfCMeGvB/gfRdOt7Lxja6JrK3XiDRvBx8yVLOUSyRrLIzqGj8zy5QMrgk8EKK91K580cp4uf4jeGPEfg/wASeNNGuNB+H/hvTWGjv4NtEuMTsoiCyxSMSfkJVdvXIOOTXuGq+HfCvxa0LTNAufDV8/hbT5ZZ7vU5J3tJdMuNgkIGTl2fcVZRnGTWJ8evitb+C/A+mx+GNMu9I8Z3Vt9l8LNaaa1/bTzB2Bt4sfKHABJc46kgsK6HwFFrWm+DNKuvF+kW8OurFBLIXOLk6g8eJpOTsLc4Cj0xWtrCZ8o+H9Wtde+P3iPxb4KsvFeh6Ddai9ve6JDB51x4kmjA3RpC6bYYgD8zschX7VqeDfCGnfC7xr49u/Aljo8Xi291Oz0+yttcY3LeGb6cErEzMMFeuHXd0Ve1e2fFTxZ4m8HX3wp8VXpVb0yPZ3Ghw2++U3UwAEuEI+fYSCmeCxOGxXl2ieLZPG/j+2u9M1/QNC8bxeIZb2a0jidraYPF5DQwyuP3swKAux4TJ2n1zYbl7Xfg8PFvx58O+H/HF7DZa/fxTSa1rGk3Qs31Z1gRlKx8qXjZiinGdoJ4rrvhX8M9C1X4h+N7i6gvfEGlWM40PRr64ZWSKONUlkJdMHcJSVHHABXpXjC2nxO8U+ItfiL6lrUdjdsNWvtG0qOZZ7hxtYQXE7qYz5LAqANoYJxXfWniTUPhF8MdUm8E6jcXPga3uhZ2lrqUsdxqFkRIVunQIAWCM3JcsdwJ6Cmhnm37V0nho+B9A1XxZ4T1zW4o9VvLG2uY7lbK4t7cc+ZHsUowyMDcnYZOTWF8Rfg/4Gl+B1h4H0PVYNT+I8EQ8Q6HZzeUmoJZTKrzW9zKn7o4BLqC2eK+kfEMN2/w8QyJ4f1KTUYEPiPXfFF951jFA8SGS3t1jJfMmFwqjG7Lc8V+d3xG+H3ib4IeMLeSXTp/Dp1+0nSzt5HEhSCTchhLtnJ249wGXuahq2pLZ5FpcMlzqgiRGlnZ/LSMDJLE4Arr/F3hWXwT4hvNNnuBdXlsqib5SoSQqGKfhnGe+KZ8J9U0vwZ4vt9d1iKe6m0WVLi10mMbWu7lWJRXJ+7GCMt3IwB1r1/4CWWieN/i7c638Q9Cv/HNzc+bdWfhPTFPmaxfu37uJiuNsYyXb2Xv0qbhFOT0O51v4J6j8Jvgz4f+Jnw31+0ubXW9AEes3uqRRLqC/aTslWzt3B8uJOEMineck5xXj/wQ8VeKfhX8SNE1fwJCLrxVG5t7S1+y/avtJcbTF5fU59ufevuf9qvwAfEH7OkOuXHwFuPCeu6VolqBqdjdolvosYuGzaiAsGZQhO4hOrj0r4h+EGr+P9E+IlhJ8MReSeNJY3hs/wCz7VZ7jaV+fYGBA+UHLdhnmsW3c64wSR9JfG/wj8cfilJ4T8ffErwRe6jY+G7d77XPDkjJZQJEk5OIlLH5nQLn7zbQK7Xx+l54y8AzzX/w48BarerY3FxfQ3E62Nt4ZtpYkeGHztvNyVKsSAvQDgVD8ZNe+JfxF+CWj6/8VNb0fwbqHhq5kF94J1bfYjxBPFtdM4JzlOcL8pJPSsS98cWvxJ+F+m+IfjD8Hbq3g8R6jDaabB4bleFNT3oVjuWi3bt0SKdu7OeMCs2DVj5C/Zt8O+G9Z+JlpL4r8S/8I1pumr9pinjUNNc3G8JFDGOfvM3JHQAn3rqvhn8LPiB8K/jzqEbaRG2seGcXd/o0ro0mpWUhAmihUkiXdC5JA6AGvQrb4cfBvwF408DeHda1S48SWgiv9WW/0pfJe5kMqrbW8rnBVk8twenzDnGa7E/Au88e654c1XwVqkcWvySXmryy6hqTG5gt2kMM8blc4zuTHfhhmq5jmlG58aeI7dtP8TarAbOTTlW7kK2kgw0KFiUT8FI/SoopwsJOeAMivSP2p/DEnhb47a/ZSz200kkdvcstpL5sUO+Ff3at3C4GPYivLQDt4yOh611J3R4NRWk0TvcsRgAAevrUMkpYckZ6euaXHGe31pjDHUfWqMxhbOMk4xxxQT0PUnvjmlfGQCORwPSmP0weTQLYQsc9M474owQBk4x1PSlAAAOTmk6jHX60EiryOw98Uc4HA5OKdtyowOR60hJOPyoH5CD7wA5OeAOSfan7yAVOTnNJHI8Th43KSDoQcEU0AnHfPH40MQqg7iAevSmsdo47cU/O09cHHHNKef8A69LcBIyR94ZPpzmlxx0Ix60DJBGRnqcmlUfLz+dFgGYI6jPHIFIFOBwOeKfjjA496NuSPUcdeDR6ACgZ6fSn7ht6ZB6e9N6k8d6ADxkcZ796YE8YEcwxj0GB0rt/Gd8ltY6BZTqGMWnK7LGwPzOzMN3vjFcVaWj3dxDDGhd5nWNFGckkgY/Wu4+OEdvafEnVrKFQkNh5NkiKcAeXEqn9c/rQmBwIQDgjOeRznFLzuweCDg012AAC8HvyTQjkHPI7YpMeg/rjjoM49Ks7iR1yMYHqKr5Ibt0p5kK985PSkDHNwCevrTgfl7DH51G3POe3FKGPBHJPHNCEToegxnvnvUsY+ZcDFRouQM89KsQPubtgD0qgJipKgHnoeR1pH/eAnpgEZzjmpVfcuDjdxxnkVHIuRgKD34o3Ar479QDkemaTqSMZHfjpSnjj1pgBZievf0oFuxGHBwcgHnjmkyMZPXHCjrT2BI68A4prKA3c/wBaCdz9XkfgDPHT60rSe9VhLkjnA6YpPMznPXFedqewSvKOec44FQPMSfWopJfmxyO5pnmdu/UUxWJN53DsOetAfOQTxUJbPXJPtQrHcR+lVuMnLAjHpzTt3X/9VQBsdxS7umR27etMCcscdqN/J9qhBJHXjGetLuOBxg9KgCXce4xSBiOOtRA5I9B79aXJOOfyqrgSbt2ecc0m7B/xpitnHftSZ65NLcCUHrg0FuPr0qIPwc+n5UO2Tjt70gJSxx1pA3TofSot528k0Z698UAiYNkjnFKH565/CoA+D1/wpwb8cUCRNuPPPNIHOODzUW7ijPQ5x9KBkgbIOeKA9Rl/y/pTQT9B2FVYCXf9OtVbuck4H5VI0m1Tngis+V8v1qQJPMwRzxmiOTJ4POarnrnFIz4IwcHt70AakUuOOuPzqYTDA5wewNZkcnTPWpfP65Ofagq5d80g54IOack/TnvzWf5xIHNO8wkHnFKxJdMuScHAzXIeMofD+ueIPBvhzxRMw0HVdYiW8hiLb54kDOYlC/MSzBE45+YV0PnbOc1zOheCfEXjz4/aDq2gm02+B7CTxFN9uLeS8isRFEdvOWZB9ACe1VBamsFdny1+0D4y8OfED4z+JNe8JaIfD3h+eVILayKCNiIkEbSso6M5UsR155ya9R+GOgeBfE37LXjSz1ieXwZq9vqcGzxLMzSW+qzlXe20941VmVBtZyQMA7WJPSvn/wARa+fGvibW/EnkJp0us30+o/ZIm3JAZpGk2A9wNxGa/Qw/CG/+En7GniHQ9P1LQydZ02TU9V0zxNgXq3Hkx7o7co4XK7NyEhuStdLPRWkUj864rqSNvnBIxgqBllq2L2K4xsZW29Q3XPpTDAkhDYKk4JI4bNZ93Z/OSU3yA/eQ7WzUnQOv4kmHDbARkg9Kwp4pEBGzeAO3X8q+oLb9kzWJP2eb/wAY2Wj6n408Q3txA+kXGgSrNZQWIQPNLKB85cEPEYyMqwzg9a+YGuPMXcUbB5LA00YyVzDuog5ZWUjjHIwKybqPaTySBnGea6K4xKxxIwPUgjp7VmXUKFWzg46noc1dzlkje+D8Hh7VdX1ey8VXt3YaQ9kZPtVlam4mSRJFYLGpIUO4BjDN8o3nPSvonRPi1pvgPxH4V+Hfw38M6J8TPCsmqW+r2MHiTfNcSXrgK0UyfIkbqxI6MoyGyR0+Q1kaydmEkoUgHbE2ASDxn1HtX11+zvq1n4F+EWs67pMWp+FvizqRhTQtdu4Y5LK9sJpRDMkYkQoETO6R87hkYxyDQJHp/wASNf8ABmieCb3WBrbN8Xb7WDe3ui615lxcuqSl47K2wdscO1kCSgqGROx4qx4z8dfD74u+EvDXw80fVLLQr0lFgluLWb7LBKBndHONo2eYHUSHILA8d6X9ojwLqvwnxfaJrMUmu+INNi0fS9B0omaSG3WNRJJGuCZQJZJZmfrllHQmuV8U/F/wafhX4W8HWenXmk6bpstlpmo69exxTwIm3L+YCN8ypuLHauEk2hveij2fXb74UeKvHeu/B+z0vTbK91iyfWW8S6YkMqPdQP5kn2gA7t6sm4q3ysCfWvH4PH3xAT4UeONM+HYbwv4VS7bUNMv9QttsV1YSbII7e0WTcIlZ1lclugAHBNdV+zh+yZN8PdJ8ZeLNH8aaPNZapp4bw14l+zefEkO8O0sm7BUFQ8TjhiMngCqfgf4reKYfh34c8A6j4N03xX4a122ljbULeaS8kMzSuUe4ixwJtodDwvIOeMVVupJX+H/wd8L6d8ddZ0T4s3h0aTR9JsLHTYzLE1tfrDBHKGiLDdvVkc78BTkL/FWne6YPF3gDRPBXgvSLnXtVm1u4HhO61mWS0eytUjj/AHQeRgY/lafc2G3FWC4AFZ134Zg1L4leC/AOpt4L+IniDTZRoms3Wp2l8tzbxNNJIiLdKQiKqMkabiW3nb0r3f8Aab8CeLNL0nRvEc+p6nqP2C+jtdP0LwQihopg/wC4VjMrcmMsDIxG1sKq88uxSPJRoHxOt/DOu+GPEniOKy8MRXK2ni8mxK6y0M8SoJ2jUiLylEZjEkbEspMjZrd+Ivg7wv4KvbRtT06B3tNPvbPT7iwstwGniPcYnI5DbB94feJP96stpNX1vW9E1XSfhzP498BaboEb6pYeKdQVvIu52aS4mkYgJ5kSxshJ6bhwpzXC+CPFNhrOq+OL268U6zZo5lu4NMsVkbUBZSu80ciRMpDKElEa+UGwQD0IqJKwmdP8FvisNH8JazY+ALPRbzTdAjlsrbTtXnMLi4QrKXjmY5IVC58vOXZQM4rvL7xPH4R8d2Os6z43vtU0DVreN7XRNXsXiv4o3QRztISqnaJJU+b+EHaOlfOvxA8NW+uwxaOUN/DfwS6lo9o8ccep3s8SJ5UkUiYWRuoffhwCQRlc19CfFHXR4s0uBz8LvEMgt9BDXnj/AF0sw8PQSKXnhKswMvlFcgAkt8vJ4yoy0sI6HxR8eB4em8OxXPhiwuE1C4ubSC2tmFxfJGkb/YbqBcc+YVHzE/ISM9azviRo3iDxN8LfB/hr4LXdprt02mJJqiaheZvpFDGQRybwJApdpgGPyEFlPVTXD6H4hvvASaRqh1vSBosdrZz6Je6lDsE5kyZInBUvAkqheOTu6eleua5pPwr8c6dZeFLlZ9FudCgj1/8AtKzY2l3p6CbYI5LlsERMTICr9U5GMCrT0sy07HzDeeK725Y6xeaNb6Va3urSaZANIDta+ei5ZEDZdMEH7395fWuv0Lx1d6K4R2Z0B2Mj5BU+les61D4w+I9z4Zsr7x9pujXOl3cj+LbnwkJFurdTGxso7iPnAO8q8qA9Vb0Ncn8e/hKngDWdN8Sa54tittHubXdrvlL9pltJ2x5VygOJJoWyAxAZ19K8nEYJS1getQxsoaSN/wAP/E2GZkKz7CRg5rtdA+Kk/h26aaKT9xKu2bb124OP5189+LfhV4p8EaRLrMU1prOiCAXLX2nz8pHwcmJ9rjqM8d65DT/ihe6TdXFtcxSq8JCzwuh3xMQMbh2zkdfWvM9jOlLVHoPEwrR5Wz6T8aftCxy2Fzp2g20uq6lcMUW3MZREJxucn34HNanwl8MXmj+HzJdlUmuWMjRRjAUk9BXk/gb4kWF7C00rRoSVBdxtHtz+dex6f4/sbKxjmkkV0Y7QFIB6gd/rUVbyepph+SiuZM7nT4JIfM8xAB1U55Nee+KvixDY6/c6DpghTUbVRJd3uoKVtrVcgkYOPNfaQQB8oyNx7Vxv7Qfxm+z+FPDmmeFr3UIPFOraiiRW2mYd7mFWxOucEKgU8uemRXmXgy/83wtbXGlaNoAubTzoHW/aRnjkec/vSCWbyyUzt+87LxgV1YTDRn78jnxmPtHkpnOzfDfwf42fWvCjPrME9nc3VzcxXFqsc7CdhKjNcJlNpYHGfn2ttwKn8U3x8D+Gn0fwjodoNUnvorbU9Mu1fN35kACpA+Nr7VKnPAAT1qTV/FV7qjXqeGoGvp4b10TRo5o4luZ2YCW6J3F8rksA2FBxxW18KPDHjnxy+qaVbasJbmxvY2Ooy6gjQXcCOq3ASPa8mOdrL93eTgiveiuiPnLvdnceAfgDp3jXwdNN8X/tvim206I2Vq5vvs1o8BKbLkGMgeZg7BnJwDwc12+saJcW9pJ/whpnsPA3h+6kGuC7dYI4ryKGGKO3mfhp49gCnaScuRT9E1z4f6b8LPHE6f8ACPaJ4P03VJ7RrWyvpP8ASbi3RJDGi/xyGQIpC/KBkDJNec6xeyah8EPEHi668cLrun35h19vCWgr5EpuWkjWc3sS7pGjjdOQuDhWrbbRBudzf+Mrr4maZpWia3ruh29iAZNY0/7RJaanYXUTLn+z5MeXiEkfeOcEjpXK/Ebxd401W+8E6b4B8WWWtaf4smFjarr1oXmBhR2a9ilQdcgEtsxkAjrXlHiP4v8AjP47+LPBejiLTP7RgjOoWMN1pMtha6rqALgxMzZeNViG7rhzlTXpnxZ+Gy2/gpfEWo+LLfxLq/hzSzYMmnMbc6dqLkCN7eONgEUsyIUl6Igale4mcN8cdH1n4MLrPgjSPGdtfpDoH9tW0NzEJ7rTboOqXV27Nub96HkYN1GOPu10Xgnwx4Mm8LfDvwb4Om0mfxa5W/1HUDJNA9rGAJJWSPBJDBidrEAeZnvxu6p8NPGHgGztPilf+GfDfiX4g6razWmq2SvLdPexSoirFCFbY2EU59i3WuM+EkXhv4T/ABp1nS9Sure18F30klg/9m27XJe7YZW1vLsjzNwUf6uP5EAAapsMytS8e3Hwev59L/4mOqeAptaT+zfDds2+/u5hhnydh22u0BwW3McLjHNYt58PvhbqPgXXvFl1rULeKNd1a4n02OYK7zoJC/kR26twWBCsODgDPWvqH4mt4z1v4ZXV54c8NaBL4ys72WyglgdZZtJt94XfCcEecseGKg4B9cYr488R/BXw5q/gzRtQTX3/AOEil1N7XRhZyLHFZyklnuLsgblJ8sucHqR3qXoFz1vwVH4b8JfA+38RPp3hXRdFNtJdaxZaTFMb19kZjkiCSsRHISqq7Jyq7sY618h/tLfETStY8QeCf7MvZPE9lp8El60l6jLaSvLMWMcanB8tdoT6IK+k7j4SaH4AstOsdC1If2m0b67rmtTSLJYwQyDy/JCPl/nZgQp+/gk+lfH/AMYND0fTvH3iW3SO7trKz8m00y2nGyRsRqS7KeinLNj/AGqlu5D10MfSJ7vxl4lu9Z1JxLd3UjSuyIFGeOAOwAAA+gr274FfYNJ+Kui3uq+Ppfhrp0HmNLr9mWFxCgQ5jj2gnc/C9Mcnr0ry7whpstvpaNbQMS3Jmx+lek/B/RtRPxb8Ltp+naPreqNeKLax8QH/AEF2wfmmyyjav3uvYdelZN9DtpQsj7G/ae8M+HvjD4T8M+J7r9oqO18JNojJpNnq8bJLql1Gzh5XjTZ97CqW2HkcD1+K/gL4r+Ivhfx79i+F8b/8JlrcR06CW3t0luEQsHfyy+VTO3LOeig1+jP7UP7HF18cJPC2v614t8MeDr/T9Peyuru3t2jtbhid0SRh3GFBLclu/Ar83fCFtD4A+M9la67r99oEekai9vear4ekP2ghGKsIHBGPMxgMeAGyeKnrcuNnHQ+6PjJ8Jn8ZfDfwdeftK6ih1vQ1uIre18My+bd6rK6rs3bUPzDadwQbTjOQKsaNo/j3TvDU9zenRNQnlg8rSb6e8lFja2oQJH5aqv7ttjEYwXZs8gAV0Fx8ZbiWLV9R+EvgKe/u4/sVtc+KNennkgMLK2+fzH+Z448FWeM/NknGBzgeL/C7eJPFGh6a9zY2jzwLe6nqXh26lFkYoXEi7FyViXAIDH5mYk9qlknB/EnwjLB4J0SPXPAGh+FdKt5GW5i065Wa7lCxyeSkWADvLEyMCe4zk5rntE+EJ8FeKFthrVr4c1GG2tpp57RN0t9JuLw2KRZAbcXcNj+71PJqslv8PfixpFtqvgLxDqOgz2OuXU0ej6xL59s0gQefcOTlmhEIJABz82K5LTv7M07xT4V8XzeMxb+Nbq9XRdIvNbgW2hs7RkaM3ewOxAj5CJJtbLHcKzMpHh37Qyad/wAJN4ebRIL2LQho0cNjJqSgXLok0iuH/wB1w4HsBXl7ne3XA6V9Eftv+GNa0Xx5oGo6r4hsfFUV/YNHa6tp8YiV1icqysgJUN8wJK8HOa+dOGXJIPoM9K7IfCfP4he+x285xwfTHek3k8duPypM44PI6YpQBuxnitFoc4hAOATxihgFAxjjPbmk6EjHFKWJyOn86AG+3A+tGflIyM9R2NL90cYz9aBz2z6UC8g4BA6k9KaCXzwaVgBx6d80uR1AGM9aLhsJtNKAPbmlz0GeT0xRnBxnk9qXkJkhgKwrIZIySSPL3ZYfhUeDu69+KXGBycnFPjiaeRI0xuY4GWAH4mmIYRnI+tKAQMe3SpJIzDK6tgMDhhnPTtTe3fHtQCQoBI6YFJtwRxjIp6gEZySKCMkdhige4zHQ54HWnHk9+vbrQAeOQAaQgZGefoe9AjufglpMWs/FPwxazEGJr+JmDAkYBBP8qxfiLrR8TeOdf1J02m5v5mAXoB5jCut/ZuSM/FSyupghi0+1ub5vMOAPLiY5/MivNXumvJnnON0jM59Mk5/rQBCV2+wHtnmnKuCT69fX6VKcMQcAc9QKciAKec/XigBuMdemaG5PAyPpxUjAHp0A6U3nBC/hS3QDQf8A9XpTx0PUClWPIDYpwXLe2O9Idh6HOBnC8E56VZUbQcAZwaqwArIcj5cDqec1Pv5/mBTsJaEyDGGPIzz6EU9nVnGw57YHaoVAZTlsY/hoU7CeFyR260w2HtgKOO55xTcMOMkce1BAOcknJznvTgAM5JA596WgrEUgwcEdelJtBYdhjGOcVOYwVXHGeo70hUbeevQ/n6UMk/UhnBqOSTjHXtTGccc469elQyOAw79uK4D2BzyfN1780E8e2eagd8/UGlWTI+p5FBJKW+uBxTgec54z2qLPWlTJ469KpFWJc8HPHt+NKTz1wKZk4z6cH60FgM464NDYEgbg84OKUNwPQVAXPBxweKFbj09fWj1KROrADr+Bppcjt3qMMDSE8gflS2DQl3dTjnNO+h5NQZwTznnNKDk9cc8ZpBYe7HsfxNAYjbk7j3OOtM49c8UmeAQfr/hVWJJgcgjoaC3PUDH6Uwck84H6Gkzz7/zqQH7jkc9eacG475zgmoi2TShsA8/XFVqBJnGPqTnvTgeOv4d6iyTjnmnBie/UUtkLoOB4BI/OkByTj1xRnqOg6df1pCcH1xzSGV7xtpAzweRVJm6HPTvT7qTfIcn5Qeh7VXJ9z69aqwEu/Jx1pvBye9M7jqP60oIyRnH1NSBIGJwMkEDk08HAPJNRdM8fjTgcflzQBIGIqRX/ABPP4VCDnqacWxn8qAFLYYnqK851P4ha54R8JfG/WvDviS+03U9PfSLD7DaxqY5Y5WZWkkO0n5dzdCF+bnPb0BifujjIxknjNcL8ONdkt/gF8f8AxFo3hWDV7ue7n0/X7+9lZGjsHjaOP7Nxh2RwJWB6DHU4rWG500lqfIFoqeUicKowuF7D0r6++PHw98V/FX9nf4X/ABfuJLO5tNE0FdM1G3A23IC3DxJdehUhYlI65OenT5R8OSwaVqthcXNlHqcdvPHPLazswSdVOSj7edrYwcepr6o/adv/AIVeL/hl4W8VeHo7vwL4zudKgkg8LhpZLW4sBNLF5cQT92hR1aT+HIJyCTWstT0bbHy9KpyeACDnJ61SuNzfdAL9AG45pj6mSDlS6dN69fypy3EE8qZKzx7sOgbDFc8j2qWbH3x8AfhtokvwD8SXvgCfxprzanFE+oaRpWprYarol6lu+/YSUWdJSy7RjlcfePT85ZdOezLwyo8FzESssUilXRwcMrA8g5ByPrX3x8fZPFuofs/+ANV+DOp+I/EHh1LqVpL/AEQyHVLK2S3CraX7Q4Z/KYsFY84A9ifhHUNQn1S8uLu6llnuZ5DJNLM5Z5JCeWYnksTnOfel6GK1uZTwFWBDn3zz+NUrpAoPAKnvitGT73y4Cngg96zroBs916VSMZGLe2ymNsJtxnla+yfgJbax4y/Zx8N+HNG1G71DxLZeLRY6fq+l3RZ9AspVjmnjkh6yQSMpyB8okVckcZ+QbgKVwcgY6ivtn9ifwM/gb4beOfEd748t/Bt1pdrFq0cs0Mc0NqtzBJGkkqlTIAD5bfuyN5wpBxWkexmdlpXw71z40fEG9sJtV1Lf4R0u1uIh4o/4+bC7nLM9vcywhGLsoVxsYhFG1hzXI6N4Z8I67448FW/i28/4RzX7SGU+GdenZZfC2tqs7MQ8TfOhk3OrbiCxUHnjPV3nh3wzr3hfw5rFl8R9W8PeM/EpE134qu7oWk2rWm6Nbh5YF+QbYjHsRsEK475rgPhN+z/dweNrrwv8QPDHinVfhjpmuXC6DeaHcLNZ2d15iHzJsZOxoxHlsYGT/eNbcoH0N8Z/iM3wjjtL7wz4Y1HXo4mFlJofh2Uy6RGp4kjuYPLwiks4DKc5xkda6S50iy8cw3ulfDm/0LRPHOhLDdaTL9hZFsrVZDE1s7IR5iblljOOBkcd6tfDf9pTR7+PRvsPgjXtE8J+JpZptK1wKk9q10ZG86OYIzNb8qWy+0YPauB8QfDjxp4buk+Jq6tpnwtl0SO4ji0bRLX+1Y7+1d/NzI+8GVXZncqANvLD1rTQk86+F3jNPE3wZ8U6NqmgXXin4mX2vXDatdaXCGXT5UnQW7TBcbUMocrjO0gscAZr6f8AiHLrekfDfxPa+CvEGk+FvEgvV1nVJbI/amuNPkwjXSySZDThYi3y5AIAxzWT8JfiH4a+OPwr1ePWvCOh2muX+oNp9zoWnXAf7fNs3RyiWPBdXBZt4J2gNk8Guf8AFOkeJbbw7qem2VloKfBzwlpMnhy50iKFmuDf4UStEWy4QCTasjMoGWdsila3UaPIPFXiH40/s+eDtC0bVbUx/DbxHdSi8v8AVAl5O8l0eVaMMz7fmLmJRl8tyM8c14Q1LwtH8H/CWsW3jW0j1m3a4jnur2WSC70+RpRHKbfyx52xj5CeVyuQMHFev+II9F8PeJ/Clx8Qhda3pV9ZxW2nR6taXEX9nQQKk0bQiPIa5ZphudMKojAHTNec/Fn4fR/EMT3HhLwVovhHw5qGn3ljpVjqUi2T6isskTHUHh2iSERlM9SzkJ0BrOaGcZ488NxeGvCl5Lqc+tK91btJp3hqVGaY6rJI2y+Sbkwu7sGADDbna2ScVseIfFvxl8SfBSb4X6xf22j2UsNpY22oTrLJda5JJw1q8u44eSRipTHGw87Tk8hqnga+bxTY+Adcu5bLStO8K/aLHUJ737Sl/cRlVZk3sEj/AHp4UkHIXnpXQ2Jv/H1/4OtfFfiVfDx1m2ibQ57FpWtkkBUvdTBWwk0eNiMW2hmDcgVggO38faNbeJNDtNH8J+KbzUt3iNSJF0uaG3gitUjW50+ebaQFJBkR2GzgjNeZ/EXx/Y3emTeH9B1HWvEWl39lNqerG7ZYrv7Ok0YgaRmjDTW65ZgvOVJ7V7H4/wBH19r3VfhzaeLdX8R+HtNH9rX8c+oPcXN/pixZnYvCwJeRx5aRHbjDH5hXIfEXxt4Y1weAV+F9peXOq6NZxqx0+289rK32eWqyzttSQKCw8tjzv3EVpsB6NZfFz4e6t41tL7wfoEdnbrawt4k1a8tpYLeDzWEEa+Qg3rNLthIIONg5x1rufHfijx54p8b6fo3gfxRp+jWWnXaRXX9v2cjSh8fPbLuRkaGRAZIpDxkMobPFfLNt8b/Hnw+8V+J/iBZ/2prfhx40is4GRU09pGijIWaLllSP5281Tlj8oPNe9/A340Xlva6jaeJ9XSxOk3E97qMOneH5rnToNMMavFDDdtwIizGRQNx+faAKqMrlJnruv+CPDXhm0Ouf2Zo+havbC5msb3WDLdqs9w4TzpkQhW3FwCOoGOeK+bPD/wAPvFFr8XdTvPEjXXirxlBBu8Raf4Fks9M05oXZ8RXUjgNIQqgkEbvnXBwM12nwruPFHjvTPGur2njSDwN4b0e4lGmaHrUEY1Gythu8pDNMCsUMsi5G4OVHCmvPPG3xLuPFfxEsPEGg2uvSeM9c0OEDQvD90IVgVWkSSWa8CMsoPlkqFXcVz2NEkpI0joc/4Q1G1n0Ga18T+OvFHiXwRLqrLoejaHaR3aXFtbuC4AA37oxs3bcbQDjduqz4x8a6xfeMvE/hrQ9Nn1HTtaupLq0liiL3SWg2LLAyuQ9vsKjCEc7+oxV/w7cXngqWbxTol3beD/FvgzS5NLk0bWoZJbUM0krpOjP88jSornZheiknbxXD+GvHniHUPEl3q1sx8O32r20ka+IdQtWeK5LTear/AGfy1xI+8quG27uR0GeZxXYHJljwh4R8SXGmeLZ9E1lfDen+clq2oXETz3cUeSlzZ2pOXVi+0bgPvEAHires37C6/s3QLO3/ALEghl0mztTeJbWNzhNpEgb57iRcFWbO0Etg8ZqF/Gf2HWNN8DXCad4VsILR7jUJY9TVG1EfvCyefkbZfM2swBz87+lem+GfAniseOoYtO8U6FaXc5E40e4tkNpaWgUokUU5B33EjuhYKcKD81XCPRIybueZfBb4WaJrlvq2i2/inw9ofg7VIDOZ7PUQ+pRSooa6ELdYoRtI+fnuM5FeyfCbwxofgb4nahfafot14c8J2aaZpnh/UNNukhLorSzSXN7I5yqOzfMjYd/lGOa6aw+G3wxuviFoWmfEhtK1e4sdCuJNS1ePT1toNWu2KM8aSw4ISFFO1erAcZ5rlbq0+EkL+MfF/inxbaaFfC0FxFpG6SSC1nkUpDKLdjiaTyFjUD73LE4rotYR1vw/1nwlH4+8S6j4gv8ARJNG0qzmsyj6UtqLq8aRbia8ESrtj/hXGS5wCTyK841SHW9B+HY8fSaZeJ4M12drdtLgENrejTZsJGZWkG7c8hDCNTgKxJ7mpvDdnba78H/D3iLx9olpo1ss9xqHnajpU8sc9sdu2RBbEEAqq4WUfwj0FefanoFxc6LZeMIbKTX/AALb6Dc6pDHcyzXdjY3EnnIrQRFsK4VE3CQMF3gADFJsD0fxl8eNCk8f2nirQPA2s+L7Tw5A8ceoGdbGGK5CuEEW/m4QqJOVJAwNoya8/wD2Z9N8UfHbwv8AG7xHbvp/gzVNduY/t93PbOtjFFtZ38qNSGWZepc5yCc9ar+PPjsmmfs7eBfDWm2tlbv4ch05ZNW1uAzpNfBsrbxn5DFlVLu+DhCB/Fk/TGq/EjxJ8MvhBZ+IfE2o+E77VnhNxfTeGdJkvIr0O/7u2jWL5OchTIx5PIFNaiZ5f4R0PXdFl8MfF3xJqvirxD4bj0+2ZrW1eJtO8wHbF9miB8zaG28BMknOcVjeDPiBD8Qvg7q+iaP4atrLX7nVry91mO7lP2rSbaOceVK0aqWlmywQAAFivtXqsv7UuqeE9B0DxVN4HvbLTJorQa1o9rE32mGSeMi2W1RivRlKsgUE5BrR8FfH7wLonjjxdCfAV94B8Q3todWu7rUrVIp9VmVdzRBkLAuqEEgkY3HjOadgucX4s+IOrafonhDVNJ8Ba3a+J9bvpLK38NrO6AWwffJeXapgCRgQxDnjdzXjPg/wboGoaprdpf3Vl4KZ76fTx5DS+ddSyhjIkEMvyoRwRt3HaTzzXo/xG+NMOi+I/CeofDrULLWde1y2vbUac8wMNxO7B3mLtj5UcBSVPzbdozivPvAptfDmlSf2/PYzeOIJ7rVNRuYo/O/siNgPtBt3O4B1Ux/KMnJ74rKTvoFzf0aWy0vw7dWlp4V8TG9t9aSI309s0t3cKkYxqF1u42ruPlp24+XivlX4neHLLXPEPiTW5YNU1q4kv/KTUguxFycBpuByeewwcdK958P6xp03hnWY4/G/iqze51NrhLrWp1S7nUJDiZ48AyPyFji9wSvavIToes61H4m8XaXqs1po1vfNY32lTORNOksrYmdehDOozx1HFZMuCvKx6j+zd+zP4g/aCbUNM0bU9O0aLTYVZ7nUGJ3ufuoka/MeAST0GPWtfU/2TPFXwq8X+DZPiX4cn1bw9qepC0bTfDs6XN5cuAxWIKCNu/aOc8LnoRXPfC34d/EQJbfEbwxpOoxaToV7H5ur2ZCmE7huCjO5wAfmwCBn5q+mfiv8JfGPhj4qap8RPAvxMsdY8baxqRgi0G3hF3dWsMgCt5asWwY485+RcDIB55yvdHo25Xa+h1/x/wDhH8IfEHgLwk3xCHiP4W6LYSTR2vh61InbzHVQZWCecNihRyMAc+tfm7NpMGj/ABaTTNAFr4zsrTWRBpxuRtg1NFkAiL4IwjYG7kDGe1fqXc6h4p8JeCHl8K+L7XR9J0u6uF8SeIvifbSu95KI0OYkYqRG2SABgYHGe/5v+Jvgx4o1fwbqXxYsLLTNR8FHV5ba8TQpivkMZBwkbDcsbbhtPONwyKehEVpZs+0tStrTWtO1HWvix8cNJ8R6Vb3NpPL4d8KDNlYSR5H2QRIXLxs20HjL7D2re8HajpHxV+FN/dalqJ0/RtXuHspbuxh+x211CjMiRxoeYsoo3ZGeTUvwB8Q+FrX4SaZ4h03wd4V+EqTW4W3jlcT3zqrFPOkbaGySSF3ZYkn1xXJ+HvA1zceHz4b8YzyP4tnvp9WmhW48mxu7Rrg4WRF+RJHDjKnB+YVmybWVjxP4m+N/H8t54X0/wD4O0zTLW68SzWWny6Yg8rUY7ZQkMkgXhY1ycnOG2DNSeONM0nS/CMqaxf6SnxIsby81XUYNTsi1vfSxMJc7FOOWKKAp5Dn3ru/jVqfi/wCEnwt1i4t7C6tPFd8REJbWRTa6PaFmWK2tiMAMFCliOpPPavNfH/hPw98LvhrpekfEHwrc+OvEt2JNV13U7KZopYzID5Mm4kCTYzBWCng4PepMJxPI/wBq2zspRa36Wk+i6+l75WtaAFJgs7qS3SUyxnkKsmThM/wdK+ffLJGMAjI619d/HZPDviv9n9NS8IRajYW8Y07Udal1/c1ze3G17eJVdySSAjtlflKgV8nwwEqQuCT0BFdVN6WPDxKtMqMmADjr+VJsJYY6nirMlrIGxt5571GYypwcVtc49CHyyTyTnkcHNKPlIPbHcZFSnjkEDj6Um0BPXJxQIjJJ4AyPQUgUqRxkHjHpUix/gR0FPaEckHgDHNK+oEBHIXPPb/CnZKgjHHGeKeFOeBgE4zmnQXElpcxTwhQ8bB1LqHXI9VOQfoaLkEIG7hepPOO1OCkNzjI4xW14m8Rv4p1Fb2XS9L0xxGsZj0i0W2ifH8RRf4jnk1lbOvAHQcelCLGAEg8Z+lKvI5AxwMEdfwpWU846Zx7/AJU4cDkYwBjPX60WsL0GEYPTP0pRwOcf4U5hnqMg45FG3qccH8KaJBeOD6dKU5OKeibscdvxp6xFfvEHnrnFJjuQDB4/i96VkK4HJwepqwyjBxz6jGKjZQUOBg46Z6UXDQ774PXs2j2njzVo0GbLw/NGrFQQrSukY/8AQjXnMQIUAgcYHTFeiaBINO+B/i2TYUk1LVrOyEgIAKorSlfzx+VcAVG/JGBnAIPFJaC6jGOGIxjnoe1SoRj69sUAAgrjj65xUisAAMEcYoHcZxnA9zk0oO7JBJ+tGM9+Pc4pR29cYzQ7iJBKQAvBwMYIyMUzcOjHOfrSEgnrgDOTSgEANwM8ZPNUA9Dtwe47dal6jHTtgiolxk8ZPsakVsnOcMO3qakBwJXkjk9M8UAg5HUHnNMDb2PBwOKcBsIOe9UA/G0gZPbAqRDuJ5ye+O9Rk7iSOpORz7Um87xgcHgnNJ9wLDN8oGQQD170dSQxGccnFM3AHBJyOg/+vThsLdAT3waQrH6cOc47VWd8Z5JOeff2qd/lxzjFVJDyeQee3euCx6wu8nPOPenoxJPfFQbscDjr9TT0kIxz7fhV9QLGeRRvIBxSBs59PSkB3MfQcUwJck+vHWkP5cdPWmlucH9KB796gBSxPJJ9hS56/hSAg9+nrSHt6VYDgTg9velyeOcj3FJwuM8j0pAf89KXQB469OMdaO/rzTN/TkH8aXcM+9MBy989fQ0hPy9KM5747etGcge3FJgOzwOcd6CTz2pobBPPt1pN3XP60WAdnB60oOcjpxTD/wDrpy9/QDFSA/OODkcdcU4cj/Go85I5/LvTwxAxkYqugDgODz36VHI+3HT+dOBA7gdyKrXj4UZ4JOKkCnLIXYnBzn/9dR78E4yaRjknnk+gpG5z69KAEWdWdkD5I6gdRT1bnrzjFQCJVdmAALdW9al4X3wBRsUybcepyO2KAc5wTx2qPfkEEdKcvU4OcUkFyRWyBjjH86c2dvHpUa855x9DQ7EZHtwae4dSh4hvW07QdSu42CPb20kqk9AVUnP6V5JfHR9C/ZZ1Twv4k+JcVl410+9j1ew8M6Ur7blL1E8yKacDZPujO8hSRFtw2TwOs+OmpTab8KtdkgcJLJEsQI6tucKQPTIJryT4znwbovw3+HXhDwrcQ+IZ5LH+3dQ8Q3MbJcwTTMyNYxLxshUoSRzlgGB5remjqoo434c6xo/hzxto2q6/op8SaNaXAludLEwiF0oBwhbB4zjPqARX1V+1L8f/AAH4p+EuheBtC+Hr6Lb3Gm2mt6JexyxxnTi8sm+IoASVOJBhWwd4OBivmz9nTRNC1r4raB4e8S+HLjxBZarc/ZQlpfSwuhKnbtCdTkDrxzzxXp37RXjL4ar4K0rSYPhx4s+H/wAQ9IW2skh10tIs+noHBLtnGQx4IQEknrmrfkd1k2jwO506GRS+NkoIJkXgmsf+zo4tQhmlia7hEql4on8qSVc8ruGcE9M471rw3yXNm8sQ8yJMF2U5Cc9/TqOtQQJLqeo29lYRy3N/O6xw29sN0ruSAAoHJOSMfWpNtT7i0zUPE/7LPwftbvw1qNx8MRey3d7Lo/ijSX1VppNkPLzwjakaqoCyMBy7Bhwa+BfEPiabxjr2p63dGAXepXUt7cC1QJF5kjbm2qvAGSeB619z/s8fDP4geGtJ8X+DfitceNfCPhR7CHXLddNkea4MgmCsqbBITuDEPHjkEbhXwV4/0rSdM8Y6zF4V1G41XQI7p1srm6tDazPHu6PEfuMMlSMDp0GaEYydtiq5bcTvyCOD7VTmAOevbmqy6iYsLKDnOMjtSvNvGcg8DB9aDnb1sVrtgQcDtz6V7Z+ygNauvEXjWOa1utb0nVfD5gvtJkDOdTtkmj8xYQf9ZIkatsx91iMYxXh1xIqsrONygglM4JGelfVOtfEXVvDfxD8GWzWqfDGODSpBpWpW8q34t0CxsJCEG1ojgq646BjmrTsyHoU/2jfiJ8GvEngWy0vQPDni1PFtlGba2tfEGbUaYpSNGlkUY81ysSYXpkkmvqr9mPx54Z03wl4cv9PXVvhvqniXTGvp7e7h83w3dPCvkyXW/wC7DuZAWG5WJ6jnNfnT8WfE914y+I+t6td+KX8bTzSDfrhtzAlzhcYjjP3UX7qj0Ffo/wDs2/A74heCNJ1zwvqEVp8S/gJqukpf6Rp8s0LG6nlETmIZb5EDGTI+6SB3Jroi0xmt8VPFmk6F4+1GFPE73THw497rfw88MWTPDrML5QzrLyEch024+ZgoGTxXDfHCPSPA3hP4XaFq1/cX3hDw9OtwrXV01vfJaPH5ccd0qnzIpYlmzu24YAcZzXoVlqkvgX4f6rqa+NLJvAVkv2ayu/DWkiXXfDsJmwYJ1+cGKH5o2OzKgA44rzj4Y3Pw/wDCvi/xGdQ8Q6Z8UvAGrabHeXfiO7t47uT+0vNZM3Ejcoxi2YT6sqgA1oybF26tfhV4d+NGgaH4a8S3XgjRNPVNattQ0rUNout6SRLYW67WZUyjs6sekrY+9Vn4e23xD+KnhtPEet+PfDuh+CvE/iMXAt5bVbaDVbZWH76BpSZS+UjTy2A6ntTPBVz8H9B1NI/GmmWWkaFfR6jcReZetdw6iWdLYHzsbn2iKRg2fk3K24Bq39LtNG0T9mPR72y8LJ468La7qLajoto2ogxeHW86NbK1ikYko5YgNgjDFlPFSUdz8VvG2r6bqdh4G0r4wWs3iu78RLJDaXGlf6TLZPMA1rbzLlVeJd4L8naRnHWuJ8Z+Gr3xf458TyX/AMO7Kx1UTILTS/ErrNcavBjcZrW63si7OP3C9MZbGa0Ne1HxL4ITwa3jrSNNs/DttYzPd6Ilun260nCPA11Jeg7bdZWeLkHJ5OflrQ0vTpk8O+K7bw/qWkfFC0tdk9t4UsrwrJp+5cOsWoSOzSMyqcjgkk/dBp2TVgex8eeJPD2k6F8TX8P69YT2Eklo99o0XiK9W+s4mVZmu7cSxkeShZwx3H5So6ZFdVbfDlPif4cWWTwzrcVzfo+gahZf2qjw+HCgVRNbQHAkjOAwIOSpzyTVzw18O7q08X+LvE7at4a1b4WeIBNdyaZb2P2u80+4kURFDagM8bKSUl2n5tpzRocXhObxHqv9j6xcaf44NikUUElvcWLK0MDLFPb2snM8RXaSG3Y2Vz2sZ7M6v9lnwd8LvBuhW+haRqVyPidqlgyz2Wr3Ulm+pw72Zkt1/gKmJtrfeVwT0Nc3rXxYj0FL3xh4Kuba00vUdRHhn7HrVuVS6mSHfcS3Vvb8B4cZMwwHU9OpqjrVynxC1dpNWGhW3ifw1otrf2HjW01LZIbhJE8yCaVcJB5jb1XOSMk45xWl8NPi14G0z9nC8tz4OKarO/8AxLrPWYRbHVHkf5o4rgL/AKS64OSoBcYXGKe47nELrfiu08IeKvCUvhWDxFo1hqBh1GXSb+OOLTC6ibyIN6f6mOPIBYbi5AGBXovwl/aot5viH4G+GvhWN9T8EQ2b2Gu22racYpLeFIsCUuWAAGQrqRjn3rx3UPGmv/DD4T6zpbXmkSaLqc0019rmrWkomurudNwhS3fbJv3Al8jCAKwr0/8AZv8AhX4MgvIvGeveH5/BOpyWp0i50rxNc4ivt0S7rqLIAk3hgDuyMknqc0ooL6neeBfgPF8ZoPiL4j1PULF9AJl0ex8LoWNlEbVSts8kuT5mwM2f7j8/w15/c+Nl8CWnhvxj4Vurr4f6jpCL4Q1Ky0/TZtYW5a02kyRFSoCMZirM/J4ArYm/Zq1Sxjv9Sis7/wAGRaRrF1qkVvp+srJJa6eNu39wz7JYpNsj9QwJxz0rWtrjwN+0H4t8Q2un+Obi08A+DtItrdRJcmC0munDqlxJyvmusgjbc2VOAO1bWLUjQ+J3wC17xl4Iub+KK51PW9QW3u73X9VZ45ieX/0W135jMWThWbOSVANeIaH4Y1/4pXvhnw549ju9B0zxNdRTwaxrOorFPcW9oSssRjwRA5YqVjAXBySTX0v8MPGU+v6H4f8AFnjHWtQV7aC40ceIbmcQ2MkxnMUZEQG2WZgoJkPAx7157pvwrg8W/GPUNE8f/EmO/wBYljkvZNWSZGM9g0hjt4bWMZSIlA4ftl/4jUuAr3Mbwv8ABn4c2/7Qmi6b4PvfDms+Gb+2nieXXtJS702K4toghiEoZTLM5LyEg9RnByDXtEHxb8Ln4uX3hO/tB4g1PSLGXW7e/jhVdGaJYC0ZjC53oisFVBy8jsx6CvLPgv8As3fDrT4tV8aTteXXgnRXOpaH4cvL5kv5pkzEpkXiMecVG0Y3MNg6Gvcvhl4P1PwzbSz6PoyeJ/HenWr2sA1GYiw0lHkEzWzSkAeZ8yqdoO3yh0q0rBc8r+EPiHwz8WvBnhHW9DtZrz4hv4i+0XIeEEafFFKVUTr92NfKwN2BuwVzW98SP2eLj4patef8JZ4MFzqerahLqkOp6Xdxx2mlbFxDHKxOZmkIXftGACADXnuieMfBGt658SvCeq+CL7UviGY72XWLbwTMbey1mAypJhJMB2kj3BVOMZVj3r3T4ffBm/8ACHn6Lql3r/8Awr63hRvDlqs376ESxu0sd0y5d3iJbaWO3leCRTtcdzjPGei/HyfXb6K28T6He6PPoqofBNlFG93NHIojnaP5kz5Rzsctg8LivO7P4gaj44/Z50bwdZeGNS0nQF1G20mLV7iWK0nt5Vl275beJWJiDKELkbWYndnFdDpF54Y03xAv9hWOqXWqaD4eOm3Go+IZbjSpb2JgYwIJCrONqgsMJ8zZYciui0T4d6Lr3h/wN4d8KaTrHhtbOKDU5/GmpwlyiQyyvDbeXMqtcMZCWAKD5fmNJoLnIeOtF8c/Cj7TDNpHgDxnrOm2x8Qy6f4uuTf38AA8uSWOV9iyM8cZG1VIQIMV6r8LvjLbW3ww034meK/DFt8PvDjIwsPCljauZlmMvy3MUKoDJuQnnbwASPWvAv2i/grq/jHxJp3iXxF8WdAg8U2utR6adcu3jtY4tMK/uJUhQnOZfM3Yz0IPQ19D6X4Hhvtb8Na9d/F248bePbC0vLPT9T0yCJbeQuoyrIgdQigDqR160rWFc6HwZ8RfD/xS+JttrVl4nuTdxaS13pfha+sfs0gVnKNdkSDex+XauMbRk96+b28N6LqvgHxz8S729in8dZuIv+EaWZ7WyLDflPKlJLsd5cmMhWYDHWvQ38VzaTbnVvFdpofxJn0qzujqvjHT/wDRriwvEI2WEJUbjkuEABzkkkV5lafCXwZrvg8/FG31GXWbqSWM/wBkWhxDaPFLuKPJJmQmNj88gwWCjilIEYFlqviTUvEHw212x8CWlj4Ssbf+w4Le+igVyztsE67Rv8xVEhKcBSSc8155f+IfCOhfE7UpodOn0NtCills/DFjZOQQ0Yaa6u26MpwuI+5K+tdnqPjPx/4nu9C0/wAH6faW9tpPiSW3a7fa2ZGLs6FG+TYEZsODkn3rU8Z+INZ8F+Idd8X/ANh6XdeCVDHVp4VD32oXKBUjVS38Acoqj1QnuK5xnPTa/b638Om8Waf4PsdLv7K8lNvqniGUC9jlZ1jeXZgkytn5VyAMKB0pnhn9li7+Ivw58TfEPw94pS41LRRMZvDsgCy3FpE5LsSGzvXrgrtyCM5NSzfEDSvEttJq0Phiz0+K2iXU9Tj1mcJJZyKXaPbBj95KQGYdACRnpXVfDT4b+C9Y/Y5vfiJ4W1DxifFOnfa1uNXsd0UQkmdXnt5V43Q4YBmGQME/WXsaUV71jl/2cv2gvH3w38U6TaaDHqfirw+Fkim8KRF5YZIX5cpGoO1+c7sfXqa9d/aA1DR/D3xWhtfg9o3ijwt8WNe1P7Pe62ymKGRZQrNChYEHBK8qBtCnOa80/Y81/wAY2Xi7XNB8A3uhaFrmq2sYbXtbK7bOBHJZUU/eZ2ZBgAnjOOM19E/tceKvHfgHTPD0+pfEzwz/AG9p8ltfW/h9bFftjTKoV543OcjcWYKVUEdzis+h6Lsp2PTo/Bfi208DxaX8Q9J0n4/a5p0+LaKBYYfs6mL5/PEpCl+CFbGTntmvm34E+I/iF4D8XfE7SPA/ww1PT/CuqrPqOiabr1i7x2V/EMiIEfK3IIA3dl54r1XxB4I8HaJovifw7pXjPXPhnq1zaWWua58QLi4cC9ldshdzELyWGdpAGQtY/wCzbP4g1XSLvxDr37QV74w0eS8ubQ6cqN5M0aKyq7TFd0GeHyOAMZJJp7kLRanYeGvGPih/h/57+BtL0H4hXY3XGjatbx282s34AaRo0VjtjGDhyTyO1eefEr4x+G/hhdanofjLwsNN0VrmFRBbBppr2/kRZQ6zZONrA8seAg6VsfD7VtKS+8a6i/8AZEvhxIQJfF+n61JqNwYzGdtlZyP8ySDDO3PUjA5q1q/j3wL8HPh34c1HxD4Mj03w7qokvrca2wuroXTIzKZDJuPmOqp9C4HaoZMtNDzDWfhj428MeE9e0u28SH4reKtdujcWVjqVwz2Wn2qkb94ZvmZd4+XIyQB2rI8VeMNXuFsLTUYrXUBc6MNKvY2i85kDPuMsZUcgsmzGBsx83SrngzVPBOr/ABH8UeC/DM2v6DPr1rcXN/4i1OZkt47ln/1FoDgYDy/Nt6lQK5jRNF/4Z68OaH4i1LVb/wAXXcTzW1vaQgwxzxQTMqhRgnBJZiWyck+tRYxbJvjP4fuvEn7PkOlas9l4mu7KCOSw1bw9CV8iZDmO1uYxn5FjY5kP8R7Z5+EwZIWIG7I5wK/R/SdS0PTfh3fsdWPh7TdasHxe2sDyCzMz7zbSo67vmLcPxuC8HiuYj/YNtpIzMs19h1DKWssj65210U3Y8bFrVM+BCXLt1z3B4IHvUW087QSD3Ar79b9hS3Ri6ySSYOd09gxwP++RTG/YshYupiiCgYwti4J98ha0cjznqfAvlEjoTj2pZYRtGSQQB9K+2pP2GLjzhsuSh28g2zDae3ao4/2GdUhO+K/hyeD5lmzD8qakmHKz4mWMnBHHp9akjXeSoPHP3eQK+2G/Yp8QgK63GnhwwILWhOPUkYx+HvUl/wDsdeKdTBEtzoawkYYjT9rFfqMUXQrHw+yDACk5JOKNgHA5JOABX2i37Eutx2/l2x0OFS2RI0JLkehOf/rc1Ql/Yh1h43/07TllJysaHapPf5ifelzITR8fBSAARk9c4pxXkgZB/ukc4r6y/wCGEvEBAI1KwkcA5HnYH1pifsQeK8hojpcgByN055HpT5kCTPlFYWI5OB19c0pjwevXnn+VfWCfsWeNNpItNLZ92Qom3Ajvz+VXI/2O/G6RNvtNGi2gEKy72Jz0yq/T86XMhuLPkIBmzs+YjnaOaRIyQxyM9vb2r7Ki/ZS8d2zjyYNIiLDBdISD9OF9hWNqv7IHji8Dh9O0whicFHdCTn2T+frQpIHFnylaJJPL5UYZmbgAdSalaNlABRgQcEHqCO1fQ0/7Fvj2ykRo9KjZ2yCyXBIHH+7Tm/Yx8ekB20Qt2JS8Xg+nIo5uxPKz5zJ2k8Zx3/GkcnB65x0Ar6RT9izxwqA/8I9OzEgHbeJx71lX37FvxO89hb+G3HOFBvI2BHPPWjnRXKzgdfV9N+Bvg63EjCPUtSvdRMTLg/KFiVge44NcEqlu5OeeTmvoDWf2Wfi/q1jpVjc+GHW20q3a3tVjkjBClixz83LEsefp6Vzo/ZP+KA/5k+/UZwdzIMf+PUcyJ5WeRLDIDkEnJwAP50uw88jHXmvV5f2aPiNZj954XvgQdrKNjEH8Gqtdfs6ePrRR5/hrUUVjhSIQx/QmlzodmeYeUNx6n1I7VIkDSsQgzggYr0hvgH40hz5/hvVEBXIP2RiKmtPgj4okOBpWpAc5P9nyE/kBRzC5WeYbGRipBDDggrgikG3kZPT8a9ai+Aeqcm5i1JGI4UadJ69enNL/AMM+6oeY0v8AIBxmwk+b26U+YLPY8lUHceMAcGnrGWJPQ4yB616bN8FtTt8gR3chHUGxlB/lWSPhfqrOfJtLiZeikWshyfwFPmQ+U4wx7duQAOgIpGUrncRgcgY612cfw81GSHPlFHHJDROCOfp71Ja/Cu9mnVZ5oYByoY5JB/L6UXCzOLGNoHGB2HakxtycYOAAcdea666+HOo2N0YnMZGMhlJIaqMng+6hhLuUyDhlDZIH0ouLlZgfM3OODyRjvUqpt9M4xnOCOlakWjzSkLGgdhk7Qc4xVmHw3c3IA2ooI3As4GPandC26H6JuwCjrjHFVnPB5/CnSSBVx+lQO+O/f864vQ9TYcCNxJBB9acHA68+9Rbsc8HJpNw9OARwetNKwXZaDg45P1p0R3A+p7VAjA9T07UolAHBH1Bp2AsZ5P0p2/jrz61AH6/zp27B9+xotYCTOD/Sjdx1x9KaWwR3HekHOT+XHSgCQNnA707dkAH86h3AMPfinhsd8UmVsOUcEZGM/nS545zz0qPfkHjvS7yOM470MNyQHHfHNBOE/GoS/P8A9al3bsnP0FHkSSKc9Kd1B9e4qFWKnGaUMcnntRsUyXAz6e1KrdQTiot3bt096VWBPtj9aGSTDgZHP405D1qJWyAPbrQr4HXJ/lRYB5IOR37VTvDwByCDVjf8pPp371nzybnJzRuBE5+br7/WkJyepwOtNkfGec9BTRIDj9c0dAJGb3GMUhOaYWxk5GaPMyM56cVIEgfGcjoRzmnDhjzn07VCeB65oWToTg84FKxZaDds8jrQ57ZI4qFjzweaXzSflPcfrTbA8q+PFxbahF4Y8O3WoJpdtqupxC5vZBlbeBT80hA6gbgce1Z37T3jfwLcx6Z8NPCPhkxR+BLt9Pg8VG4jebVYtgEgcKgyPMJIO4jg4AzW9Z2fgz4h/tO+FvDHjvVJdK8P21s7edFIIw1y2XiRmIIVTtGT7Y6GvLv2gLnwBqHxa1q5+GslxN4WYgfablmYXNzubzpYy3PlscEdO+ABiuiOx30Y23Nz9lTRPHGrfE3b8OtU0TRPE62Uy297rpTaoYBSIQwbMp5xgHA3dq9Q/bdsdC1hJdS03x7P4h1+31aPR9f0a7Ck2tzFbYMtsdoZYyyENtypY+org/2VvgDq/wAY/GZ1a2vbbTNC8LzwX2pXEsrLKUDhzHCF+bcURueAOOeRSftUeKvhz8QvF+l+Lfh7YS6S2rw3Ems2Fwnlyw3azffZMkAyKdxCnBx65qrnZa8lYg/ZL1WLRtc1jRb3xlpGiaZq6La3GgeIbQnT9Zjb/WJJcdLdwB8jn+LHrXXfGT4van4C+JmleF9Y+HsfhT4M+HtXt4rPUNCsit68SAEXMOooeZHVgx2Nkg46k1U/Z6+C3wu/aD8Gal4V1PXJvCfxPSVnsLyacG2voiBtj8pjhiCDkKQ2CCM8ivXP23R8Yvhb8JNE8Pw6p4ff4dRWsGi3NrZW4lu5lEaojzrKpAUspAMfQle+KXQHbmsdFfeKfi/a/D0R/APx/ovxH0iGa71GK61O7W91mKyITy7dVkwZGQ78lvmyVX2r8zvFOv6p4t8VazrmtfPrGoXUlxekQiHMzH5z5agBTkHIx1zX1lB8NvhfafBixTU9V+Ifwb1+OWOSS+vNNldDdPbvvZHjAka2dYwSOMEL+PxrdNc215Ov2pNRRZGAnTcRMM/fBbk7uvPPPNCM5LoUrqITZygBx1HX61mSLNbH5Scd66C3SbUXljtrK4neOJ5mEcLMQi/fbgdFzye2azXZZY85BBHHvTTOaSItF01/E+uWWmLPBZm6kERuLltsUS93c/3QASfpXqPxU8SaV4aufAVxo3iaXVPFXh5IbT7VcwNHA1qyl4pFRs5XDYbnkHFeQCytpL6BbqU29o8qrPKvOyMn5m/AZrvf2j5J5vE2hIIoINJj0yEaYgcNOLYorL5mDnqTtJwcZpmDfQyPHguIPFl39sn0b7TNGk8i+H1AtIgV4VQvGQME/Wv0FPhv4efAP9l2x8R+IZfGmg6vew2r/wBgxaxO1rdXHls8aW7odscMu4yMysP7pPGK/OfRbG28Na54b1i+tY9Q8OTXSSyQ7sieJJF86JlByMjI/EV+l/jbRfiH8Kfhtb+G/BjTePvgNrYuL6fVILVL250LQZQn7iAsSHeMNMV4fAA4BFbRNFqavwf8K+CtK+GfifxL+y/r1rP4iv2V72y8Wl5Uk2oXNo27YY8By27LdBuODmvDf2bvHcXi/wCKOgeGPE8cvh5NYvdQ1vUdYsbaFLabUoiUWODgwpBGiRgsu7LEq3D1qeL4/h/+z5+zodF0Dw/qXxn+Gnii6uL7/hLg72C2V1FtijQSIhZQAOX+Xd8w9RUen6J4ksfgn8M/ht8cPDljpnhbUrh18L6vp06jWrJ2CyRAHIhjU7ySZW+ZQQRlRWm5R6T8K/BGn38mtaoIv+Et8LeBDqOnx63MqTtqVtPb58qOLhA6tL5m3GDkp/CtX/AHhr4TWX7Lmp+HF8Y6z8QNL1DVo77VNM8PhRqjXxeMgRovKRjymkPHKg8jFbfjL9oz4HfArwvr3hzTdXn8WWWuWTara2kKpdWzys/kFI/u5cuhkYMeNh5HArmvgH4q8TeGPgDeeM/h58LfDGpfEGcW0d7pmmxG2d13S5IiLkswiK5UYY+YSc9KsTR698P7PxIL/SP7C1ax8V/BfxRovk2CeJY2a6uZFiGGu5yucMWZFUjkj8/PNa8Lan8Q7Pwp4j1rSdF0HQPh7rl9YX3gfQC8huoF8u3HleVjzCNxPIGcgda6zRPiZ488Px2XxAvbDSdN+Ft9o6v/AMIHOubvStQijkfCDYNi7owxHXHOMjmL4h+HLvwx8Hlm8O6doXwyj1Kb7Zq2sR60Lq6e2aVZ5JLMuP3rNI33G29h/FSSGeM2dt8Ff2aNQ1WDwn4r1Xw5L42E0EGt6xZGaPSHt2B8vY6K7IWk2kt3HJ4zXm3w4+P2iXviXxdpvj/XR4z8P6WxurXxutm1q8BmKwtHGi/PGpLnaykYAY4r6L+OXwt0/wAV+HPD3j74pw3/AIm1PwzC0lzqllpMiWGp6c0jb4JbbmSCbY27fgAMBhscjjvh/wDs/wDwIm8LeJ5/A1rrnxj8J67LBDqGnaZKr3WiqgaWPHzRuW3EerDHeocSWup5JoXhGy1XxTq/hXwpqEHiTQ9ahl1C01PVdSjYavuOJLbaRudVwAZNrfMoPBGR3F1oVnL480C7ufC+u2PgPw5dPPrLXdqbmPzvs4tofsybifsuwEuyLxgN1NcR4L+Eug+LfiRayeAPhz8Rf+EV0PUIoLfxFJdKLvSrmOQmaB4mYeXDh/mU/MOWHXFamu6tofwT03xJPaeM7SJPEl5I9rq2mrHqVrJLuHmJLaK4mg+VXRlIK/O2COBWW2gGB4n+LPhHSta8RXvhn+zvGvg3TdQt1vvC/iUNetqkLAp9s0+WbJVssybF7JuNfT3hXw/ffFP4YafpvgG41TwrosmlxS2Op+JkF08EUjNtgETqwk2hNvL5UFetfOHwMu/CXxy8XW3jHWPs/hrX/ClmlpJNoV82myW8UR2292sUkbw7GRijISMEDOc19TeLPBct9a67rreM9X12O2S1ktLGXVPsMdmwAUzxvabn3PuJIaIqSRgVrFEHIvq3jD9nS28M6Tfsnj230oQWWoiyh+06rqNpIJPMcR/M4SN2jwGwCAw7irvhH4X/AAk+KXxe13W9F1q7tr25s4ZdU8BS6eLWKFkG2KS6gZByCysqH5cgHmujsvHD+BLfxTeXk9jpup3NlHb6ZqmoW3lXkr+SNiLO3zXce/B3MqMCTkYrx6PwpLpWgT6vcWnjCT4j3qPamCe08myuWmTaz2sqrtAO8yFSfmIC8YFVsNJs7+TwhrHg/TJ/C/hHxKt74m8XXS2vhu+8TLEdMtIIF3StbQIuyPaCQnBLt24rn9d8OjRviHD4b8fanoF9baLoCTa5rLWn+ohVP3hTYUcZdoyAwbJLkbQeU8W2Oua/D8LY9Tv/ABTbeBookjm12W2g865uHJiRIUiPmx56KqY2gktWnb2el/sseMten0fwtBrct0JFhbWNea+1CZwFYWiRbdygxB3G7d8wFBSVjpbfQdD0XxX4H8RaXYa/440rWDaqdSuLQQabpwiiKJcJAApMzGNAisCF49RXofhfTZNVsJYtf8K+L9GtBLcm20czo1tdREhlebYxPmyMSxDEfeI6V5p4qsNX8YeL/BniG30bxDrjrd20y6nJfSWn7tnfITTuPnhQ7TI21ehyTXRafqGi+GtD8U+JXsPG9pbW9jIL61lupIGQorHbCJcNcXTDOXGVXjaeBVCt1OO+GHxI8Zav8bvG2k+J/hfa6ZdaPb3NvN460C1ZriG0GGht4spiV/mCjbnODxgV3nhHw7491XxVpOgxeO7PwZ4e0+KK9tPC93F9o167tAWBN1Iz4XcwJwuSOAelcp8MNU+JsHi3w94lfxnBZ/B23tmu7XwlqWoCfXWXyGYQS7kDmQHnBbAAHJr5r+J96fjr8R/Dfj/4S+GPHvjzUBqyXOo+Ir+1KLBGjDbYQxx4VUUZJJ5Jx6mjYZ7X+0Nonhr4JXt744sPG2seLPGWm3EWpa7apfIt9cxgiO3tmkiH+jQbyWKKOQpqzqXxhtfjX8Qfhr8RYvHD+A9EfSJ5DpfiSUQW28s0RmgfOHk34XB/5ZnII5FeafFf4KfDb9mvxP4o8f2vxKvNa8fXGoPJpXhaK2QKt9K+5IrsEkPGu4hg20EV6jq0XxCvvg9Fb+P/AILeEfiHqD3YubbwTojxodIgeM7JWU55Mm7O08AnniouB8u+LvG3gr4G/tO2tx4OvNJ+JNrdNLDrk+tKsulqbmct5MJAbYkWQS655J96+w5br4zJp2/Q734fwW8V88z2ekMZYP7PWNfKhjK7fnkYMN54GR6V+WmqaYmlfEmbS/EtlBoccWqCHU7KxKlLJDL+8jjwSPkUkDk9K+3Pht4P+HvwS8L+JtA8M65/wt671a8injsLeZY7S2TbJ9na4kRsKqqrMxz2GFyKLgz0LVNOvIPAWl3GofAXVIbCC9NxZ+EtGvo5We4YZ+1XgDryHAwSWIzuI4rxXT7RfisuoWsyWng27cXuraja/amaLTW83yw67WG45Rjk/Jklu2K73Q/hx468B/DLxjP40+NkWi63rSLJLfCYXcFlaKrBFieQgjduPzIM8DGTXzJ8PfB3hG7tfDmsW/xaeDxHNJJZPp6WiySGyjk4R1LAoZFA+8WB3n0rCbuK+h6Z4w0k3HwY0jXNW1KfT7fVNQSO9n0Y7Guo9xjiUr93dJjf5w24yDzWzD4a1+DxXF4osvEFld6FaWsWn2nhZXdookULvkYk4eVRuOQpJYgVwvjHTG+J2pyXVpPFofwP8L3O93uGaF5JtpMjqD80hLkADtuGK6+OCfxb4omudMggjFnFasJbeFWGkW5IljSOPOZZZAA8nT+Fec1iO9zmPiG3hi90+3Go6JJLZX1/Gpnhmb7XAWTLicZ3FzGW+QZ2g5OM19V/CbwmPiN+yroWi2fiv/hT3gPV57iDw/YyTRm61ZX3nZKzNnazlzsBLFQM9q+Jotdv7j41+ENMnWztXn1KfVJmunWV9QdyVj3r0i8xQFCfw8ntX2j4m8O+CviD8CBovifw7r3hjxdpk9zLAuh2k9zZ/blg3KYWVTugCbB8oVQzN0PNPU3pbnyL8GdJ8Op8TNMt/E/h/VvFlnFK8ceiaGpa4vpwSEQcgheCSQc4FfWn7Qlj8M7zxB4WlstC8Tj4t6rYWkOgeGZF+fTSjkRtc+ZuDgMDlWZsqOwOa84/ZI+CHxItvDzfFjw/4r0HwMgEltBceIIhKtwm4CQ8g7FyNu7qTkV6l8cv2htT8TfE3RvhZ/wjI0Dxnq+nQP8A8JNBADc6fdgk+bC+AWAQHK54DcZqeVtHdKd56dD174peLfE3wV+DF54r+Ly6F49s4IYI28OabpyxQi6aRdrGSRmDKv8AujpwK+ePhD+1drXxV+OOjaL4E8MHQPCmrWtwNT8KTJE1lcXKxucxSBQEDgLv47Hg5rmdH/Y7+OV98EPH8d/ayajqmuy2c9lZ32qA3FxHFI7uWVyRGzDbgZyeOlfQXwX0rxnqvwA1HSfFC6J8NWv9Pm0rw54ctYjDd6b5aFJLmWcne0pwzNt7c55quVsw5kttWQeMJH8O6vF8K9a8JaB4auvGFvdX1pqeiNjTdOdLcrK3zKp80f7oGO/NcRqfjbwH4X8G2FnrWkave2+lusMXijxSfPN7CFZRdW6sTncQY4xtUZcEZ610n7OHwr0D4deG9Si0Pxh4X+JHhx3mjvvEusSSm5guyn/Hsp3OnlHGWKnOM5zxVL4t6rqmk/DFdX1HxZ4XTU4tUtANY0mxa/VAHwhVdu0BFYLGjfxHJbJo5ROV0eXxaj4lsPiDDrOsaNc+M7KVUj8O6NY+XaW2lWszb/MnDDiePaC+/oCGrlNJstJ8E/EvV9V0ybxBrV74e1m3itbGZpHhVJoWMgMgymwkH5gMBSOK7/44eKPH+u/C8eH9C8EajpNl4k1BLK58WeISLJ7md9qPNLEhIhhkHAJPJBwKt6D8PLX4b+EJ9U8Ga3pX9jWtrNPq2oNeNNayTw8SQtuweoYmQnKlVBGKxe5kUPCv2H4ieD9K3u2l3s1veW86CfFqJdzeWskZyZBGH+VuqtnjNenaF+0LPZaJp9nDf291HHbpHFPaS+bFIijaGDYGfu14L4U1jXrPwlo+q6BpNrr2mW8zTazb6Tf5wszb4AWbCzSlHIYLklmHPet/4V3vhjxXpesroli1vFYarPZSNOUkeUpgA+yhcKPoaadjjrwUlqe1j9omZQN7rkjntSJ+0FOGySACTkZAzXFt4RsHcO4VzjGDChzSp4N02UCMoqAAgAQqQKLyZ53Kjrbj45JcymQT4fA4B4Jpll8bpftZa4kZhGQy4O1foa5N/AWkxDiJCB0Gzn69aW38B6bMgDQ7Rk5XBwf/AB6laQcqPVE/aIgYAEBsDBK809f2gYHGcKRnBB/lXmcPw90tVBKAY+6QCMf+PU8/DjTOWBIOcnBcf+zVpqZuKR6YfjxbTLj5MnIIxggc1jt8XHjlKpPGBnIYqCQPSuK/4V5Y7SMlVOMgFjnj61JF8ONM8tgokHHGJXAqZRkylZHo1t8WNI4MyRuQOTtGD61op8XdHcqoht9vZti9K8mX4Z2O4gFgpOflmcEj8qnPw2siR5ZkQqvMjTsST+Ios10HY9aX4r6GxCm2t8epQAVLH8SPDrfMbe1OOPuqSa8WuPAFtNcPALmbKEcpP0491q1b/DK0QhhqF0ABglZA3P5UK5Vj2iP4keHJBl7O0IznBjXmpP8AhZHhhssNPsyCcHEKk14c/wAMITI7JqE4Oe7jP8qRPhbN8qxarOU6kMy5Y5+lGoWPdoPiL4YeVEbSbbb3YxLj/PSrx8ZeD/u/2daDuFC4rwtPh9cxoCbyTC8Y3DmlfwVfThGhlY4GC24YP60ncEj28+KfCEh/484SfQMR/WnHXvCE0TFLBY5SMZWVsA/nXhi+AdYI4uWcdwCD/WmXfhTU9MgmubiWUJFGZZCqhgEHfg+xqXzF2PdtP1/wpbT4uLTem3jbPIMn14atY654QuVBCNACOQLpyf8A0KvkfSfGWk6xHcz2OutcxWyhpyImxGPU/pXRaFHP4ljL6beyXIU8GKJip/HPvSuVY+jP7X8LCXKpI4HBIuW6evWpbWXwbemRAZweOBO2TXgkPhTXY3Y7Jj6HYelSN4c8QIQyJKmeD8hzn8Kd32J5T3l7TwmvBM/J6CXNVLr/AIRC0ZNs80Dk4zvAGPyrxRdJ8TlATIykcEFGqOfRvEhUeYjOD0wrZz37UXCx7+2l+EmTK3JcYyDuU/h0qH+wvD7oGguAynggkH8OleCCx8RjEYRx0wCCOKds8SWvykOgY5AUnJo5h8vke+ReF/D8hRRcmMnk7VQAfpTpPBGjSSDy708EElY4xn9K8Fhv/EYbBchRnBLEZqWPXPEEDfvZNi8gYbNCYcqPbpvAmkicYlikAHLNDHnNO/4Vnojxlg9sCSSSttGCf8a8VGv67vBWRmKnPXANSjxZ4kAHl7nHcBsECq5kHL5Hsy/CXRbmLO61KZ4Bt1xUD/A3w7KxHk6bnPP+hx5OeteQjxb4kQAYkA4PD5xUv/CW+J4dkpE24fdO7ANF0LlSPTJvgH4dglDJZaYw6g/ZVGBTH+AmgTqT9h0twecm1U4rzz/hYXitD+8tpSrcgkjpTrb4n+InUj7NLGc4O4dfpU3HynkMjDv9Dn+VRMT6Z9s005Q8gdME45prtkHnJz1PWpHqPDngdOcjPWl3Nzz9ah8zgAdvXnNKZOCc9MewqxkiuFz3PXNPV+fUdaqmUZIwCD07093MUbO3yoBks3FaKMnshOSW7LkbDB5I+vNP8z5sZ+nvVSGZXUMrZGAcjoR61MHwR6AVD0K31JVfdgcgjsKcWIPGc5z1qv5gDccfQVJv5HoOePSkIkB689e+elKT8vrUW/t+FKxB/oKCxyuRnjj607cWPJJqENjPP4etLvwSM9/yoFckJyTnPNOzwcHoKiLZ6dc5NLn16YoFuO3Enk4J/nTw3IqHOBx0zSh8ADPtQHqSs/BGe2aEcqQc846A1GzYx696RSRz7VAicSEf0oV+SQai38dcihWwf881XqA55NqN2rNkbJPfPWrN2+EPJB9qzmfOSCc+tFymP3dRnBpu7pzjnGKhzkD19BRvGR3qSSYN9aQsWH49aZuH+RS7u3vRexTZIXPHPXp70ue35e1Rjacc0rdBjrQPcld+RyeBzQ0jbSVGTjGM1F2HvSOQkTsxAAUnJOKOo1uZH7JcPiHWv2l/F2t6d4EtfGOgxxyabeXN0isLVgn7tY2bhWcx7SSMBSfx8C+OLX8vxm8Yy6toum+HNSGpOs+l6PIJLSBgAP3bDgggBiePmY8DpXsX7N/iP4k+Avgz8U/GvhS8trjTdUu/7ITTRzcrfTuqR3YZeY1iWUnJIBOCeFrmfi5+y3YfBXw9o2k3fjO11z4o391GR4c01GlWS1lJCSq23JcuDnJ5zwOMnpWh6dJWZ2v7KaeBPB/gzxL8TY9Uu5PiX4OtrnUYdFuZNllcQGPykO0fM43yDccggkcYxnyv9oj4uaX8a/iAvi2w8MDwxeXlnGmowJcealxcrkecPlXGV2jpn5QTzXsnwN+GXh74OfDLX/iJ8U5bXXvCet2zeGrzw5pbmS9tpmul+WUq4Cn90zEBgRgdc8fOXxM0jQNB8c67aeEdVfX/AAzFckadqEgOZYyqsASQMsu4qeP4fepeh0QtzNn03+zZ8FPgZ4p8NeGk1/xZOPiPdzrqCxQNII7cxtvFsfl2MxVcsCd3PGMc89+034a+Gni74zeHbrwz461fw/rl7eqt7e+KluvsyRfM8d1bvKoJRXULtHy8r0wTXvn7PHjjWNA+D2g38Ou+DdV+Hug6c7a1baNbyDVtNcIzCY7yQ0oYjPyjvjNeb/GbwR8Rf2ifElv8IX1fw54gbS4o/E2h+MNVkNveX1jKrBYtqLtdjghiq8bQTih7Cu+Z3Z1/xG8TftWfD/wpCtrb6T45ksI7q4vtZWxheCezCqIDGm4M0hAkdlAPB7ivzB1jUpNWvr3UpxEJbqV7mT7PEsUeWJY7EGAo5OAOBX3J8XfAP7S/w5+EttYaM2q23gaw8Pw2mq2VjdxyToy72uHC8yKnzBSUP3V9K+E8gooRgAQAo4wKEQ7H2loOnfGb4ffCCxs4n8N+IZptOh0/w3p9pDE1/pM1yQzGVwo4EO9m3FlyBnpXxV418L6z4E8WanoeuwLDqtnLtuI0ZWXccNlSvBBDAjHrX0b4t1fSvg98FpR8LPE974lPii4FrrOtrEymxMMQMix/KCgbzAoZuig4PNfM2paldazdG6vbuW9uSixma4fczKoCqCT6AAfhQmYTKmm60NC1qy1M2sN79jnS4+zXA/dS7Tnaw9Djmtn43QalN8QbrXtU082cetxxajbKrfI8TIv3Dn7oYEY9hXPpPDZ31vNLbJexRyqzW0hIWYA5KHHODjHHrWr8bPGV1438faheSb7e0iZYrSy3Ex20YUDZH/s5B+tarocz3Oc1eCO1vLW5t9r21xElwsUbZKDOGB9Oh/Ov1O+HPifS/APwl8GeFvhj47sNbn3yaiPBF/ciN/Een3TSsLW2lPKXEbLJHlSOVAbGRX5dfD2zutQ8c6Da2kttDdy3sQiluyREG3DAfHY9Pxr9B/iXYab4Y8F/DrQvE/w4hsfhibpRN4l8NEyapoMzStmGOZhwskpR+ccblxkVutBxOq+PHxn8J+F/gPqnhnwF4nb4Q+LNFt1sdQ+HlxbC63pIu9rYAqyh/wB6cyqeu4Hsaxv2VfFfguz03Rp/G2nRJpsnhj7Jp+meIP8ATpZBbTPM19EHTCRPvkXcDx5QFeu/Fbw/8SfjF8KPFmkeGNQ+HWi3CXdxpmvW17btFqEEEZ+VZpm3LvaIIzORjDDaa8hT4kfEf4mfDO30vxH4XlXRrG1e1vdS0DRrcWiWnlMY0aGVgJrZ418zOYyrBCtUaeRjJ8YPgd4P0PWz8QvAt7ruv6zqiavBc2luwu/IWYSRl532R7N+8L5ShJFQg5619D2niSWDwb4S17wL4f8ACHgSw1OBtQstc8XXyLe28czs08hgXmWR1VScN/EB0Fed3ngvSvjN4B8DeCb2+8R/EzRPD0lq+pLomlRaQNNtEicRpO0h/ePyPlViVQMwGeav/B/U/wBnnX/ifd+JNJv18Q3fiKyTTLTwleW8l6+kfZywYrGyt5cZSKMqc8HOOtVED1W8+IdraWGseNbW80DS/DMt9Pp/ifXNZZ5Lc3FvEIoJYoc8IzuFYfexjPrT4rPwjMnibV7+UaRe6usU8usazpBubGd1gOLzT4pdwQFACw6fIOOa4D9o/wAK6XaHwx4TtPAup+MbTWZ0uNWttPnEd1qNjCDNM4iDKDMryR84DHAHanfFT42+CtI8DnRdd8YeNPg093pr/ZVvdNMly6/6pV5VwrbUzsVlOHzxmtHoFjjvjb4q1bQPhhHL4+0jxb4Ctbi9n0G08YeCrrzo720kVXhkltTIUaOfLgKGGwnCcHFdV4CebTfB/hzxJ4t8VaF4K0bw7qVsY/FHheEwNrcIjeI2+o223Nu4yqvuBAOcHoa+GfCPx+OkfBD4i/CrVk1LxHpmvGCTRdRLFpbSWGRfL/dOxKoygHapyrHjOa+3vAPxRuLn4YIb/wCKPg3VNdWO00tPEvhvSZLm6ikY5hTUo2XDREIVkGA3B7isr3HY8C+ENn4n+LH7Ueu6/wD8LRtNAK+JUup9IvppLCXWdPR/3DRRgKswKBV+b5jkHkGsT9vbw54p0/xBZahrPgXwnpOmXVw4tvGPhtFD60fm2rN82VdVHzLgjIzuPFd1pniXxF4e/aI8RXvxK8e/Di51PWYbSW1guLJ77SLsRsFhSGSMeZZzJgMgPJyc15J+1lp/gLwhq2teHLbwP4s8O+OzqP2mJ9U1b7TpS2jOzNNaJ1Im446KcjPGKgRh/s2a74EtrLWNM8WaP4xj1VriK507xH4CLm+g4Cm1lQcNE5AIyD82fWvuD4g6r4nl1Mr8P/hdqOv63aSqHbWLiPTFnj8pN8kcsTJNKRvQNuJXOeOK+Ov2JfFlx8L/ABvqHjfUL7VtB8IxQjS77WrSzF1ZQyviSOO8UfOsZ25DryrAc816r+1lqfjjxV8UtH134e/FK38SeJLVd2l+EfDMci6hZW8kKvJMQMhw3BO/naV64NC0C1z1b9p7xj4l+HHw80u+m8NeINP8R3OnRxXcukWlvqOi20xXDrLNKjzBQDgn+L171x/w1+Jfhb4j2PiLQj4v1zwx/wAI1FZS6PbrbeYl4iEsJIUc8+Yw4TBPlpxWH8VPH2q6J+y1pGgfEL4q654H8eX2lyyah4dnsfPutWRpZNqscBot2AD84GByOKw9T8fXXiH4Y/DG/wDjD8I9L07wzbCGw0rW7JpLa+lZFj+zzEpjyLYgkk/Nuwdq80Nj5T2vQ/hivjf9n3V/Eo0RbvV724+1JpltNIklo8bEPNFucPbtIqh9ucKDwozTtC1KL4k/DiHUPGtp4f8AAuj+F2SaDXZNeGrSxwLuSR12PkS/dQ73b7xAyRXJ/FX9ovxvf383hn4C+CbiKaW2urrVw2miKbLojRXig/KQ6liu/l+Pl7VJ+zR8KvFHw++F17/wlkeg6X4cuo45LiLxTFhXE7pNcKYjgAoBtGcfOT6U0Kx2UXirw/qHhPRdQ0LQtT+MCI9xFLrngC8mtk0xI3WaITxzSf6z5iTuz3AHNeh6NqWifFT4g6ZrmlveSHwfM8El81zbwlpJos7SGJk2qr8bRhiMgnFch4HvfA0VompfDPS5vD/h69mvHuPDi2bx23irbbuuINzYwNuQwxn8ag1JvDXiWLTrXWPDlvp1hBc2er2emaBNNNq9leAKBJcxoMLGgyh3Z4HvWifQnY6bw94u1LUfi3datu1XWdIulhQalp1hcpZ5X5Vh5G6fgkvK4Veq9BXhXx2/aEbwp8QvD9pqnhn4n/DbQoTKuv3eiGC1S7t8kLIvkptcZA+clSF4HWut+Omlt4z1nRtT0H4l3Ph/xVHclpdX1e9m0+yewR/31vCqhY3O4rnqx9a8mtvEXxd8N/tPar4Hm+Itummosmq6LpPiBjJpuqW0jE/Zycb+FZsDnBQ1EmOx6T8YPHmtn9n/AOIHinTfFVlqfw9v9Ath4bOq2kcl88jFUkaXeMksM43AtuJYdK8X+AEPw18GfCjxJf3fxr1SwudaitY7m80tJYrrRSGZUWQfMzAlmQ/w4wRjrXTfH/4h+BvhvqR1zxb4Qku/iKdE8jS7nTQz6Czneo8oMQoaLcckrnnjrWV8Pb/xz4e/ZrTVvE3wv8K+L/Dtpp8E+n2kUSNdXsYlB824WMHhFJfOM8c1m2M+OfGNppNh4g1KHQb+91LRVkY2WoX8PlTXUfaYrzjcckde1fe/gzwtqEn7Jcdn4R0rw38OpNb0xJdR1xr1biOWFlxNKSuWWQoD8rH5Mkda+Gvid8Rr74seN73xPf2VraNceWsdjZLshghQBUiQegUY/E19S6F8FvhB488IapceFPiBJpGhatBbS6joUt4rnS1R1eVQG+ZSWG3LZHOcmle6IbOS+C/grx98LfAvirWm8JWvjZ9ZjtrfRtL1BhP9qhRyRdLE2T5Q3IQDjqOlZ/w20jw3Ha22ieMvB5k1ax8Qvc+JZTLHnzSjNEYwh5ii3DzIx93J9a7nwXcfB3wFrutarpXxK1K+0tLD7JDZxXs0stlAjDzGDAbghbGNvGPrXk62Pgf4cfE271vxDo13BoOqad5ug6RfXMkk9x5j7fPujuzGDtZsNngjg1kxo3/iR4ah+JTeM7XQ/EdvpOhw332g6NHM7S3UqoHM7RknEaIztx1bb07dp4P8R2GneIfEuk6BZXljZ6Rbwy6hcXEhQ39w8ccdvJhvmTCAsy47AYrj7698UaPp8+t2+hxWeparCtxazX4NzPqEUUoaO18wbFjjZQWEagMyrya9B8S3t6ZbTTvFni3SzdIsV61jpSot8zCMg72GRw5bYu35QuTUbAeFuZn/AGitPktJLVWuLiaG2vZYWRXkCsAyIeVx90eh571+oV38ZtC8BfATTI9M+JGn/Du60yyt4YNP1e2SeWFghKwSq/zl3Ck8c+lfl9o2tt4v+PfhIJ5msG7vGtzCYlWUxEHERHaQgdeMcelfpJ488A2vhzw/ong/xqZvEcXjHzINT8V+J2t2TRbdIWeOGFsqC6MxG/k4zyeK2S0NKdmY3gX4B6HZ/C/4lSR+OG8S2Wv6el5JfXMXkx2McweUSLHk7VxIfkXuBjrXQeNzpl78HPCOieGdR1fR7jw3ZxTSeI9c0jdeLaFPnjWeQr5cjrgEruwCBWL8P/AnhD4a6t8Nru31ixsRYoj3XiFLmR5dZjVXRRKrZjCfLlRyyhR0xXpeqahovjL4tx+IbbTtI1xBcJp2mSQ3KxSXO+JXmlZ3b94I0IAjQZ65qW10Ozlba0Oa8PftA3/jzw1ZaDP8QrXSvGN9cI0droenb5rOHO7ynmmIiaXZjd0AwTg8Z1fGejRreWfgzTtds/GGoeI7SaTWtZ1wl7ldOVSHdJ48RxKM7Qqrg5NefarZX2rfFPwL4G8O39vr+jXg1E3es3VitvJpe1wJRDFwoCooTDg7gx9a1Ln4U/D34Xa1ojeCfE/ia1vrsyaE1zpMcdxYSXTNvkN2ZFMSjJHyDA4AHNZ8zHyRTRyHhjTvhF4KFjpvwz1mOAxTS6hKNamdLJ4g3lvPvbK4G0qgAYtnPOBWR+0baa1/wi+laTp0vhBPBmszQfZFS1uor+GR3DG6D9THvkQluvQ85xXu2sSR33h+2OseFR4st9LUI0c+h29nCbmKU/v2dnHlopAbaoPyjdz0pg8PaJ8RvGm/xNFdeKbqy09NQS5gBOkxLIAPLtyoBdSVDDJJygpX8y3Gx8yeK/CHxE8RanfeBfHttDraafoiw6To+gXvmHfLIIlaW6fJVwkbMTgnazHjFc34YstX8NaZq/gCXTID4tS6Gk2GkWlh9o0zTkZebiSOVyJsxhssw7E4yTXY/Ffwxqmp6l4n0PwNYWl14W0dhr17dalYkXNjdSI0ohhMRWRlcEB2fLICdvAryvwdpHiHSNCvbWaC4uGn1O2mg8YafPJLGt9L/qvnmUZiwwLMdzKGUDmsmYNI2NI8S6/oWqXHgxhPe6vZzOPEGq2flpazWtqySZMSZSIiNjGGAU4AzXci58N6PcCbwRFY3MXkJBJdQYCOBlgCE+XcNxycc9TXnPwds/EVqfFN34YY6x4xlWcahNGMWN6Zn8kqhfblItocy8FiDwQa9ij8KvGbNwFN1LaQxz2qIqi3MaBNvy8NnaTu/iyKhuxyTtsZz+MNcSHclpZu/QBiwB5p6ePNZJA/s603kHks2Aa1m8NXMgKmHHGAcg0kHhWeLI8hgPfvWftJHNyQM8+O9XQn/iWW7euJWFPT4h6wDtOjRMvUlZiD/KtMeHZzgiFsDsB1p/8AwjkjHJhYEdMCmqsw9nBlH/hY+poq7tGXjkYm/wDrVPH8SdQc4k0XCDkBZ+c/lQ/h+Tf/AKlgB228Ug0OVWz5T46DApOrNC9lAsL8TJ1BLaRLx0PnA5qaP4lsr/NpVyATnCupqkNDlGT5bc/w7aUaZOoH7lgPTaaPb1A9lTNAfFSPJ36VeA9gCpzU3/C04FHOm3o9jtPH51kf2Y/OYm4OR8tKmlupP7pvyzVe3mHsoGt/wtCx3knTrsFjgHauT+tTr8V9NXINpeoB2KDg+nWsRdM3YzF9BtqFLTeWHlMCh4JUgGj20kHs4nSD4uaMwBeG+UHOMQg4/WrEfxW0gqDGbrGAcNDggfnXKNp3PMe4Z6FeKsDTCTjYpxzyuM1Xt5B7KLOuHxV0QEDfdZzggQE49zUo+LGghT+/lTjnfAwArkU01Vz8ufbbT10aHJIiAYjqRml9YfUPYx6HZ2vxU8PMin7axbru8hwD+lW0+K3hxQd+oqoI53RP+R4rg301Q2Ag9QQo5pjabDKSCgPbkUfWX2GqPmdtZ+OvB2mo6WU9jYxynLrDb+XvPPUBefxq7B8R/DcO1E1S2iUnhQCM8fSvOW0aLk7RnHQjg1HDoseSGiUNk7SBmp+seQey8z1VfiHoXP8AxN7bA5JLkAVNF4+0V8gavak54BkxmvKRokXAESH1JGakOgpuXMSkA85FV9a6WF7HzPU28baUSMapa47EygA0+PxhpUhIXUrZ8DJxMARXlQ0GADmJSc5AI6VEdBhYEtaqQDnkcD3o9uuwexv1PXf+El02fBGo2zHOAvnjj9adH4gtkGIrqMj/AGZQQf1rxq00a1vCzxxK2CVOBwSKsy6Bb7UPlbQBwFyMVP1hdivY36nsS6/FKB+/jI4wRIDSjU4JMEyxsQe7A/pXjA0O3wP3WGPHPOamTw9AgwFI4wCSc0fWF2D2HmextqEbYIeMY4HzDFKb1AAdy4zyCRXkcPhyJR8pIbsSSaePDqZ4eRe+dx6dqr267B7FrqetG7jkXa2zPTPHSpPtQAHyKwHA4BFeRjQdoyJZMnrhjzSpozJjE8qkcbg56VSxERewb6nrXnx4GYlOD/dBpPMg5HkxkgcjYM15SdIlG4i8uAc/wyEE1G+m3IG1b65RQMDEp4pfWIh7B9zk2dV+voT19qktbK6vyfJgdwOpC4ArpotR0K2dTa6XNcSdVMjBVB/U0yfxhfbXjkltLBDwREmW/XNfRwy/DQd6tT7jw/rVep/Dh95mWvhHUbhgCBEDz8xzxTrvStJ8PWst5rerQ2trCuZHkkCIoA5JrE8Qa7qV8Y47bUWiiBPmSFdzfVQePzrjLj4e6Pq12LrWmuNfnXhXv5iyr9EGFHX0rb2+X4fSEHL1YvY4qt/Enyrsl+pNqP7S3w9s9QfTdHttQ1oPG8Y1OytGeGKTa2w/MQz/ADY6DFefaRpnjXxZrVtd6/e6s8EcgkNm1tHBCeMbeuSuCf1r1m1srTT4litbaC2jUYVYowuOfarCSEMc/jzWVTNFJJUqaia08EoNtyb9SbTlkhs4o5AA6LtJXpxV0OOx/wAKpoeQCQB2xUvQ9PavCk+Z3Z6SVlYtA7nP59ak3cDBx+oxVUP79BUin5Rjr9aljZKr8DufXsaCwB4Pb1qHcCSMYpwfGP1yKQaD88ge/J6Uob3wPrmo/MwQfTjikLgjg9M5oBkwkyBz09ak8xW+oGOKqbvlPpnPTNKrhSOehoQMsO3oRj0NNBxjnnNRl+uD0/Ok3AnI60eQNlkyfX060iyfMOfbmoBJgHt70BuR25/OjcksLJknv7UeZhiOh9qgWUBjz17Ux5RvPJHHWluBFdzMXIJzjrVYvwO3cjiopLjdIemMn2NRebgc++DUlaE5c+wHPNN3ZAOeO1V/MJJ5yOw6Yp27jknrQCLG/Hfmjfj278VCGH1I4oLc9M5oBljf3x2z+FPV/lyf0NVlfOcHjpUgbCjn2pX7DJC4J4//AFVV1qC9vNDv4dPgludQkgdLeCBdzySEYVVHqSR+dTIRkdzjIqtrfirUPBOg6jrmmxF72xt5JImAJMTFSok/4Du3fgKpblrc7L9iDwj4S8A/s7a7441vUI/B2s6rJPo9zq+urusnhLbRFGhYK5ypz33AjkV1N/8AsvaJ8Gb6L4oJ4nttT0vQdKtLfSI7q1ExtrbKKt+47mMyu4AXHTvVLwF8KtS8R/B/4M+BvF3ge7+IGh3jpqk+u/a1iTSFkDMsBC/MAY9jMw+9ubPJGWfFO68FeGfFWoJqniC+07x/dWcGgXnhvWg/9lyaTIVTbbFBxGi/Osm/duUlhk4rqPRp3vozsbjTfg94d1zWvD82i6D4l8MXkWnTzrDMDmRVlUSFejvll2qp6MxJzmvBvBGmfCL4k/DL4keGr271DwN4a0PxEviTT766gE1ytsyiAxA9G3N8qjn7y9cGvcfE/wAMtE8D6V4W16/sFutEmlit28MaXGDLbWrsVi8sbt4xlfMZTyXkJrqfhbp3jCy+EcMdn4e8IeMJXaePTLiecRRS2huXJtHypJdCMjGV49RU2uatpK6Zx/w9/s2HV/FfhPwP8FbTQ/GegaUk2i3PiGRUj1e1kZFL3TIfn3ElsZYZA6EV883XirXPjh8XhoPxq8V6V8JvGXhS5P8AZmo2Vr5F55r/AOrtkZWKmIcOGJ/i6/Ma+x7LSPFur+FYdC1DS9HDJIlrANLuJ1u9KADSLDNIMMioyxhZFJByDgjr89+KvhV4R8Za+Lb4xXkll8UTHaOvimxWSWxtmRgsNpdOg2GZ1ALZ253Lgjumhx7nCftK3n7Tut3/AIg1iCbXl8B+HZHghutLC2v2mONdkty8at5kisQ5zgrjtXxZ4R8Pt4l8U6LpdubUm5uo0zeTCG325BbzJP4UwDk+nTmvvv8AbBX9o/wrquo+OtP8RRnwJArRLYeHZd0dnbfd3XETr+83Ancw3BfYCvhX4d6N4R1rxJFbeM9bl8P+G1jZ5bm2gM0rkD5Y0UA9SepHABqNhSsfXvxc1b4p/DvwxZa7YX/giw0CzSZ77TtLCrZalCSoijjDjc7eUCDg88V8FX80c1zPPFCLeGSR5EiTlYlLEhB7DIA+gr6T+OP/AArnwb4C0rwhFZ614nn/ALPN1ofivOy2i812kVVXO05HD4GcY9K+YpmwoG/PHTvRHuc0tTvfgB/wkCfFCyvfDmiR67cWcUkt1az7dotSAsrfN0YBuMc5PvXIfHLV9Y1r4pa1Nr1lFpmoROsP2CAALbxqo8tBj/ZIz7k16F+z34CtvF2papqx8Yr4Wv8ARDFdRRnAaWEAtLJ1GQgUHGCM4zxXjHi+/tdU8VapeWT3U9rcXTyxTXr755FLfec4GSck/jW8bnPLcueAG8Pv4rsYvE4nOiSbo55LUnzYsg7XGPQ4NfoP8EPjbqo1jRdK+Hng/VfEMWhXS6H4mh1OQTaY9s+1Y7ySMEsJB5IbeV2jBB6ivg/4QapqWj+LFudO0aLW90Yt5oJY96qsjqoY4z3xX0RB8WdS+C3xp0j4j+Gb8w6D4h8uHX9BhlRJ5hCwW5tZoz8y52ghsAEnrzWqdgi9T3Tx54p+GX7RXhDUfiB4V8HXXij4zeJRD4buvDSSOlqlwAzG7KhgHJhibadx6DjIrvdG+IF1d+HvGHw9t/Cdpc3niO+VJbTVMxpaPILeIQXOx9wWPDgZOcIv96vlf4dfFrwn8NPil4ji+G/9sp4bvHhufD66sipei+WVcKCn3N0bzwrnqHAb1r6jb4S3nx21DWtc8TCz8J+PNTubm8Gh6+hs75LeAJHEsJ4DReYJFJbJ+cNngVfoaifCvQfFTeO/GXjbTfHX9t+MNJsYtKPgnT75RHq+q2kGyUSo239wpbgjG4gtnHXci8V6R8HI9UtvA/w5u/A3xI8YwPqGoG+tGeGynDIvkRMuRIplkDBI/l+ckntXmvwK+J2i6j8E/FU3jvwVf+D47bUo7LV/HfhoM19e6pJOWaQSopKgOqAqpZfnUYwa9ts9I1/w74eFz4y0fTdaiuYUtxqmoLLc65LYM5do7qJTiKXaoOUIUPjpg1omBS+J+t33hu0S9g13wjovjWOZln1fxQrQXmiTXK+WkiQozhYpNiABieoLd64f4o+M/i74e8GeJ57v4k/DC60C0tIoG1HVh597HfJCBMYIVQgSM5O0MpxlTWvpmu/DP4tDQLC9+HGo/Ebw2tpFcaHqa6e11dWRVmiltr+beCXRhu5JBXHXGTwf7UXw48DeGvhV4s1d/hJ4mstd1HUZbq51G1WKVXlywjlluQztDbZIbYgUngNxTlqrgfF3wM8P3Xjf4y+FNOTX4/D2p3t+JbTVr1dyR3qhpYS/b5pVUHtya/R/xU+reD/CM974z13wv8Cdd1m4Larr3hC0N1Hf7YyCHmZNsUpLFlPJ5IHIr85/gb4V8FeOfHiaD4+8QzeFNGvbSRINYgYKLe7GDEXyCNhwQc4HI5FfoFpXhbVfgd+zPd/8Kg8Y+G/GOmWa3V1eXniko0V2+fmkil3+WCm3Co2Vbb1zWIX6Hk37L7/Eiy1hPDfw/wBHi8f/AALvtfZ18Qa9p0O+IqVM0p+cMjbgCpYEnIYAV84+Mfjv4kPhPUvhz4w8MaNq97o91dW1pqmtWrNqmjhpWZ4on3DjOSNwOM5Fcz8Pfjd47+F+oi+8M+J77TxJfLqM9ksn+i3cobOZYhwwOSCPQ1rfH74+av8AtE+LLTXtc0TRdFvLW3EB/siAo0/+3LIxLOeABk/KOB1qCrHSfsj2/izVPG+t2fgnx1Y+D/ELaaJLe01cqbPWNsi7reQMCvC5bOCeK+ivi54v+F9t4uvD9o8F2niqO5Npq7XCXOna1DdhAha3uY1KKnAw7fLgAHivMP2RPgdo3xW8Iz3fiX4b6vrlhp+rrPY+INFu4YGkZQvmWswdwWQfK42jIyeea9t/antvjEuoPIfhj4W8b+DLeWO6nn0+yLT6hbBsLb3K7vN+Xgny85IB6DFaIH5E+oeELnWPh5pXh+x8HahrtnJpxuIvEmpzafrNjEZGctuu7gjLgjJK5UZGBxXz38CvFOqaFpwZvHvhq21vwvc3SWNneXFxePLbjHnE7QyLb7UUJjaMgHI7+5eOprr4d6R4X8Va58Hh4t8CeItGs7VvB+n+djw5cgN+5WA/Lsk3DLMu7cCCeeeC8S6F4Vm+I+o2d/4M8L+DJdF0+x1K38LaSUN7bRNMHumnfhGmSNUymWCq3AJJp2JNfw74w13x5478QeIYfFB8LRT2kclvruj3VjCqoFHm+f5kr5ICrhlDbQTisjw3Y+KfhN4K8T+LPFvjvfd+Ib1LHRta8VadcXtnEgd5EuAGGPnGCrBcLkZXmu4+JV14W8deINQ1HwPo0H/COaZpF3b+IpX8pbSxtHZyZ7eIKf33mqrhwc4K8c1qfCfw1qU3wi0Ow0v4m+GviFql0Ij4htvFt1Jc6a9o0R2WcOfuso5J65HPGKlAbfgAaf4w0uz8R2fiLxFrY06Nj/bdzmG1MqwMryWvyLiMbm+6pXjvWH4O0rVfD/xJ8Y+LTaWlsut3VtbpqmralLZteQiOPYVATZPkhtu3BySCOa2PE9jr3iTWprrXtKjsfA/he6gaxXQraa+tUtvIdW2ooQzlWKZ2goOMg4NS+PPA+veI/H3hfUbD4Uaf4psEvU/4m1xqoMFvCCpFwYNymC4XrtGQQCuOKsD5x/bV0v8A4SXQ9P12/tNPkmt90Vrqw8XrefaULn93FZ43BhznhQuD1xXnnwl8T6n8bfippEXjB/C/iPV7HTBZaYvjDzLeC8ZGzHG80X/LUDJUuCGAI616p8ffhV4k0/4VXuoxfBDwz4PuJLuea/1CzV7rUBaoxP2rcxK2yMdoILFm3cACvEvgB4wvfB2p+IZh4Ci+JPhq4so49a0WaFpAkIkzHMNoJRg5ADYP3iO9T6gfVHxU8feJfhl4di0vT7S11zxU9hbn/hCNF0P+0dH0wBm33McpXjK9AD97GR1rznwx45+G3wt8HeJvGvwm8SeIdV8W2tnbT6npOvwBbcRPdoJk4UBdzMQQuQM9a91+IPxMWP4G6ff2fjtvgTLfaIZB4SmsBK6x5cRpbHarJK+3HGeGzgYzXz58B/2kfhB4S8P2fhzxP8MIbKTVrI6X4i8SQMZluocZDtDy2WYAtt7jcOlS9QPGvjX4+8B+N9Rs5fAvgNPBMGHnvt9wZXnmYgkLyVSMYOAAOpr1r9mK08L6N4Zm8SeEdRTVPiq9lc2Ungq8cbNQAdWV0JxtGwHuRkGvCvi5B4DtfG9/B8OLrV7/AMKxhRBcasoEjvzu28A7Om3cN3BzX1B+zD4L0mf4aQeMb3wVH4XnjtpbNvF1vfmOSeAZzNFF82JeCpfA6celQ2SxNI1L4hTeLNdOt+FPB2k2cGm/aW8NxRQm5VipaC2+X5nyylyB6D6Vxvjjxx4C8Sade6/ayy67re+0/t/xFfW7Kunwl8fZbeJgNpJBwqgnaGJbNTnw/wDDH4ffFWfxMvi3xTrvi6xE2pWaatCVS+bymP8ArSgLKoBBbI7Yqnb/ABz8O/EG/ttdtPC2m6bFpF6L+/0acF5b6aQKi3WI0+cozEAe4z1rJsDE8VfFNtQ05LfUwZdG0u1FnBe6Udr2gyu6aInq5UAdQQGruNR8QalaWkU2l/DWTTtOudMS6ie1KGaeHb92WTqJW/drjrjcetcT8RviFeeGtJ1a0k8HSHUNRKXus3+oBSttazSkxW6xgbUdlVRu+9j3rkvC3iXUtY0HxV4nvbzVCL26muhbRsYbGGXAAO9j8z4IUBc7VBzzioXmBmfBvwpqPjv4uQWcdmY7pftF7exyyFUQoCxGRyMcJj3r9ZfEXwxXU9Ts7vxp4h1U6FZ6YqLc3tutxZJeiLy1WKPB+VEkflh+8bOT8or8yv2LfB7/ABJ+M/8AZt1fSW8TRbZ5IJvIJgJxKoPqykgc/eIr9frrTUg8X2HhK68aNNc2ukyG2sLmdDLewAbWN2vd422usiBc857516G9JpHi/iKy8RyfDXwp4as7fQofBV7OdPsbG8Uma6aKYyeaAgwsrlCBGPlwxr0vxr4LvviN4q8IalJotlc6ToesG60xNGvEjeJAjK0s7kYUb1xtTJOMVT8M6drdxrdvp+vyzQeF9Dntn0a7WBIIZblUbkjhmiIO7pnJ64ro/GPirwV4U8C2isbPUtHt5RdNHY3TNJDE8h/fxsnPDMcAepHaot3O19LbnEfEax8M+L0g1OSy1q0kW4vdIvdXt7iO3mjQ486QxoS7kquAAB8oLEYrnda8HWXin9n/AFrwj4a8Ga3oPh5Z5bU6Vppgk+0RqY3+2mWQ/MzdRsOTjFel/D/W9W+JtldQaho0EkFpqsUr2Wo2bRYsypaKeKYH95IRtbnB5INO+I2i+F9CttL8Talda5DoWl28hsbHQIJv3UbLtfeIwWK85weOvpQ11QrpOxw3hz4d6F480D4cajfW/jOXRfDVpc3sEuvsvm3URQxhJtpycgkquM7QQa534mfHXxGvij4deH/gdos+uJPa/ab3Q5rUW9tbaeCEDSl9rQvx8ue2flPFerX1xZ38em+ILjW7/wAJzWVnNd29hBdM9gIgNsU10FHYY/d7upI5NeB/GXX9Z8Aal4i1fw148V/Ed5plna69qMYRGhkfCRTrbbcxoEcvvzheM81LKbPN9V8Z/EfwOnxL020kN34gv7yaPWprm1KiNnQrbiKYuCpKNhB90KhZsdKoeG/+Er8Z+DNE0PRNLh1fwvpd35mtSPebbizu4EB8gDISWMkZD5ZTkE9K3fjR8GLL4RQ/DjSPC5uPHXim7lkudTYTb77xAu4TMrncV28sV3DlR97sc74haH8QHto9Q8W+AwnhLW9Rs7vULGxuBCLCMRMgjeNCvl7QyhpM4yo4rJmEiv4V8X6Raaf4ZvPETajZ6XBpq6Q3iqQRpZ6jLNMpiDMrbmCYKnHC817Q8/2/xhqqHT4rdYIYTDdxMCLpCDgkfw4wfzFfM9r8OtH0HXPB9zoWkT6jZ6Lqcz6fa64Tdxzwmc+bCgKeWDlSyH7wx3r6j8KajLdNDLeXklxJqUTXa291EEuYGDFWjbplVwAvHY881LOOq7ItpbHZnGBjJpfIJwSCRjvXQiBCfucdxT2t4wpO0dOprBs47mAIPmHH5cGkktRngHFby28b4YAY9e1SLbRjGVBpXD0OZaDt3/OkFrxgZJrpHs4z/Ao7+1RfYkXOR+FJhdnP/ZcHHBAFI0WGwOfaukFjEQMpyKadNiLHKD0pDTOfW3z247Cn/Y8dVGOvHrW+ljEmfl69KU2UWeBxQF7HPtbZOMA/hSi1U8FBx7V0X9nxdcEfSj+z4+u3NFrhc59bVWP3AAPbNSC0XkbB+XWt5NOhB6EZHIpwsI88DH9KATMIWMbDBjU+2BTxZR4w0a8dOBW4unIMYJ96cNNiPUk+9ZstMwG06E4Pkrn1xgmmDSrfI/cqMc4AroxpadRyh65pRpaHB5BB4FSPmObOk2/P7lcdOmMUg0qBiQYVPvXS/wBkrkZJwTT00lV53n6Ciw+ZnOJo9vgfuBx3pf7KtiT+6AB4Iya6P+ywP4z+HWkOmZGQcY9qLBzHOHQrZSSIske9IdCtj/AQOwBrpBph2/fBI9uM046eV4z2x06UnpoNSOXTw1ZRphIig64U4FNfw7bMRkMSO2a6n7A4wBg+1N/sxyeSB69aQ7nLp4egbIww+pqRPDdtkDLY+tdP/Y7A5BGPepYdFkGSSD7UFKVzm4/DtuCfmYH3qYeHYyAN5x+VdKmjPgHIB6innTJsjjPbNHkNM5VvDSc7XIPbNIvhlc5MhJ7jHFdZ/ZkoIBX8aX+zpMH5MDtT0C5yD+GFYnDkDOcYqOTwwVQ7WBc/hXYDT5DztIHQelNeyccgE5pBdo+WbjXrudjtYRR4ACxjHP161nvJ5hLEktnO4nJNNEiugTJ+Vs8jrnHNOCLyTk9iDXruTe5xWHIxBPUgnnJ5zU2/J6g9uaiTGTwBjpxg0MfmwD159qkklL9M88469aUHBz29ajGGHYehApc9O/ORmh3AuI2Tnv71LuJ75z69KqI2cAnIx+tSCUAYHHGM/wBKCy0HyCMce1KG25wcc+tVBPkHHXoOacWOMfSgXkWi/PXg9KUPjHcdKrGX5fXsTxxQGKgEHGaA6E5k+YDIPenBgVPPPQ1XVxnHT6CkL44z3/OkxloyAAjOO4HtSeYPoar7+efSk8z5e56UepBZL9efqOtND4z+dVzJyeQc9KUScEE+tFymWvM/Wml+cggnHHNQeZn+dDvgdR2qRkvmHPuagnnaMnkdsZpjTHIz0NU724CnGckjgCgNiNpt0h6k56Zpd+VI/GqiSHn+8euKkVzj3zQLYnD4AFSFuT+Z561XRhu57Cnbxwe3tS2CxY3Hrxnr9KQP83XJqPdj6Um8bzzjr9KPQEWFcnIByev1qTeCBzwRVUNz1wcdqUPx6EHFIZcRgSACDxxii81PVodMudL0BoRrXiDZoFsJ13Lm6YRMfwQuc9sA1BFksMHIJwc1reHfDkPjnxz4K8JTadeqNT1lbg6xYcT20MEMjTRo38G8Ou5s/KOfSqjqzeC1Pojwf4J8CeDh4I+H0fxJ1vUbzRLSZm0rSLwBJpYSJZZZ0jUuw5CqpOMYFeMeC/FHhXX/AIxazoj2+s+MPAPh/Rrm20m+msn/ALTsJS6G4iEjBWbbkhQw6NjB76/hLxpbeJbD40QfBiw0rwfLoc8dxZ+KNZi2XJuD8lxbFpclQREUTPAzyKvfs/fFPwrNP4T8QSXmr+INX1o3Op+JhHGoistQRFT7ROoCgIqA7QMnBLDODXXsd0Fa5N4S+Heiaze69p1ut6dH04pp8uq2uoTNYqu4P9guPNAmRXVhukibaGfnHd3ie68NfDdPAPh23+FnifWPAVjE/iBXjvn/AOJIrSlHcqmTIig5XLfdc1neMvh94h+N3gPxP4k+GvildH1LWLyeFvCpvwE1CMoySxSRttRZCuHRsfdwepzWn8MI/ih8Nvhl8LEub29k0PRbqVfFmgCAzalb24kkWM4GXaAbfuqOQQeRnAaS1Ov0vwv/AGN431A3V4+qfD7xDi6gvb6aSRL0OCI7WOVGLjyYlZkDcMXYdgRj6Z488VXXi+9j8NeKvBmp+E7B5H1rR7yw/s69kbgIAsj7mx+7QSuFUnHXFel6h4+8F6p8PtQtfDVzY6XYeQn2VJV8kENE0gFvHwUcAkjgYJNeEaL4Rvfib8KNOn8SfBZddF9oUdqmq22tRNqV/Gu2RY7hjtZfMYBhljjIzQ9BrbU+fv2rfE+o+C/hr4e8L+KvAV94S1rURcyyN4d1x/7Ku06o64d0ch2+eJh3BB5r5E8MadBrUt2L221q5hhiBA0Kx89w5PV88KuAfc163+1H4b1PwXrunaJc+GPEXgu1hDSW+h6vqv8AaNkgOB5lrJ0GcYZQT0FdR+zL8SIvCfhqwtbj4gWfhFJdVfbo0eni4n1OVgozcSfwpyETpg5NZtkMrftMz+ItE+C/g3SbW4dPC1taWkc9jeQwR3KTbPkGA7PvyDnAAGepr5fk0zUY9MfU5dLvItNWQRG7khZYhIf4dxGM8HivqD4iQa14j+J9pD4R+Fj6P8T9FZ9Qu7kXEd3Z3ELg7ZSXOHYsRtPZgR2ry39oz4h+LPHOttaawtxFpGjGOxeOGJktDfKgM7nHy795cAZ4A4oi+xjJDfhb4U0jxF4D123FlcWfi6UCeC+vbpbaC7sg2Jba23YzI4ypJyOR0ryTx8Lk+Jrpp7ZbEEAQWigYghHEcYx1wuOe/NfRvhjw1r2m/CjR5biXTNdsNTuYrq/n1d1ZNDVUAhjj3Ny7RkMyjplR1NePfFrS7eSCx1FBFaXKp5UkK4BkGeNv05/DFOMrSsYtX1Knwgv18O6xHqt1Lc2GnbvJk1C0lKmIkj7wGcjkH8Kn8e61fav44vLjU20+fUhtglvtNIKXe0fJKSpI3FducY6dM1znhBrZre+iv7uWLT3UC5ih+8BkbZMdDtOM9+apNBFY3bwW91HewxvhbiJSqye4BrfqZrc6m1+0zzRJbCSW43ZjWBWZywOcgDnIx+lfYfxBtfBXxc+DvgfxJ8a/iprWj/Euw0a9mj0u4sszX9uZ5Ft0Vdg2sXjAJPJGSfWvn/8AZYvvES/GvQJPBev6V4c8WxLPJplxrh22k83ln/R3J4HmAsoJ74r6B/bo8BWniW9n+JOtfFzw3f8AiyG2t9Il8KWkLeeLiFQs8abXO3DmRssAuO9WmdCPP/h7+2T4m8F+Hfh94Oh0qzfwJoUT2+r6NHEJDq4klLyyP6OoI2beVZQ2a+i9GXwb4G8FeNPGdlLqX7S/h7U7qG4vrS6VjeaRbKkhiMnm8ybS5Vgo+UckV8Xfs/2puPi54fupZNUtbDTJft97f6JD5t1ZQR9Z1TB3BCVLDB+XPFfoZN4vvW0/w/45u/Glx8QxpOrzNpC/C/RmjTUQ0AT7NegZCZJ+b+Hp0q07CZ8/fAzxt8bfiVrkniTwuE0P4P3PiMXOqWWnSwIulW8SpvjI4cJ5KKPlHzYOKl/ah+HHxpsdG17WNJ+Id14i+CV1F/aNtcTazGirbyHcLdwcNNgkBQC24YGM1sfAmfRfGfxN1rX/AIgfEu98I+NNRmurLUvh5aWv9nJbIkcm0TYGx0SNmfeQOcljXz1+0X8Dtb+BiW2lweOrPxT4CkmD6PBBq4kcZBbLWquQpXvIBtJIx1xUt6AjjfhB4B8OfErxHPoviLxvYeAA1v5llqGqQmS1llDDMTkEbMqSQemQR3r6T/aI8LWvw/8A2efDfgOx8Az+PtEtNLFxpvxOsJXW2RmkeWVjHFnCLuOPMbaevavAv2cPB3h74g+Or7SfE3hPWvF2lrpkt09r4cuQl9D5bL+8jQkeaMHBQc4OR0r3P9rX4g+HtO8Lz+DPAvxD8QaMNPtrXTNU+HEsErQmOONcESgYQIuPMUttZh61ANnxyhwgGc4GOaRuOgwD0OO/rRv24PJA67vpSF+AxOBjjI6U/mI+uf2MNJ8PvYWc9h8cdQ8I+I5NRWS+8DNGEh1JYzuCod37zzEGNwGRyCOK6vTfjbqf7QeraaPgDpN54N8a+GYZLkx6vrS/Z5raQlJYooHLJJyQxJ2kDPWqH7M/xY+H+nWPgfS1+At2fFlpBLcL4o+ylzdPFFJI00MhXcztt2hegyB0FeaftdaH4Cu/GbfEDwF4otdGv9UX/iY+EDDNZanZ3JXEreWFHlqwPzBtoJyRu3VeyA9I8T/tdfFD4EfHbW9C1PUre/0m4nsXvW1C3MirmKITy2pXb8pw/TKkjitKyj+G+k6H41l1qyttb+JOoSjWdM8TW98Yp71LgSSW5jdx+4by1ww28khccivmLxf+0T458efDfQvBOuajBc6Ho6pHBttUW4lRM+Wksv3nC9h9M5rV+BXxoi8IeMbCHxJ4U0z4hW062+m2EWu5c6cRKPKaE4PALnKd+MYpXHax9CeO/wBnbx78N/hjret6a7Pb6Vp7RSJcamjJfRuqLdOFDDapXefLYk7gpHTFdZoPiXUvGXwD0DVPGPwJ0KXwm11Fa6NbpJ5cWk27IEF9Nu+fy2cnLjB2jPfNeAftc/C/Q/C2peLdaHxfsPEV5q+tSTWvhTSGd9haQmUz/OVjMfbj5mFYPgf48/FDx78cfC95ockM17bWsOl2/h9rsWunz2cUWxoHDuFO9dxJPJY8dKEwufaXhfV49e0m9b4W+Lte+Iuo+H5xbtdMy3NnbXDQMEFv5jxgRrn+IuBgZzisXwN8RdMfxquk+I/ilL4d8e3OoQabq3hHwyivDf6gpH77c0Z2+Yu1ZNpAyp5pNY8HCbQNN8H6BDF+z74p1q7ll08eE7r7bBcyJGPMS9aEYUYYbefl4PtXin7PnhDwfovxCvtCXRL/AOIfjnSLua903x14f85tPjuAhbbP5mBIUdeD0ZnxzV3sI2P2q/jH8Lda+H2qeDdO8U/ESTxHY3bxNoN9K5tknRzlbnzeGRTnG0ntivmL4PfF3xX8CPF48XeEHC3cULW91HNC0sEsLkfLKFxxkAjkcgV6x8af2lfDXxH0TUbTxF8GbHTfi80Is9R168ZkaB1ABkEPDb8DjfnbnqQBXH/sr3/xOsviJfD4URade+IJNPZbjTdVaIw3VvvXPySEBiDg8HI5qGylsfX3xb+K/ibxx+xpY+Jdd8M+FNdu9Ts/tV7Bq0ywPYOXZVlitn5dgoG3awbnOCK/NkqGRepwMHJODX3H+2joelQ+FdO174jeAdbb4lPpUFtF4j0WVRo7zBfm84qSF8tmYKmAW4w2Onw3LOzJhWyMYJqGyRhkCKVJ47/Wvon4F/2cvhaOXwXr/iLxB8RLS2uby18OTJs0u0uCNjMQ3yOxB4O4E8ccV81zEBDkkDHUc4r7S8FeJ/GWj+GLPT9RTwz8ItPS3t/7OLoj/aJTlmMyb8ruRSfnwck8nFZtkvY8W0f9pIrqF4/jjwdD4m1+aaW0v9UuH8u5jtSpVrWNCNsWDnkep7nNeVT6hPq3jVZ/CemS6NNNcIunafpsjvJGQR5ahslmbIBJ9cmtb4ueKLjxd491W9n1LT9XO/aLzSrQ29tKR1ZUPzHJzlm5bFVvhZe21n4+0w3mqano8EpaA3WjcXRLDbsQk/Luzgt2BNIDtvjnr/jmXTbTQdeeZ9J0kwRXc5GRPqDRb382X/lq67mHHA59a56z1DyPhODHb+UWdoVn1GUyK5LEv9lj/h6fM2Oua1/jjrk/ifxzY6FaasPEsWnsYLaOA7bRFzxGh43ttUb5c/MSccCqei67Z3fieCz1fSbfVzp27yUDeVaRbRyJMD/VjbgDIHUnOaSRB7n+xBdaD8PfjBaPrFrNqIVILi8SxxI1tvbamT0wN6ZUckkd6/VWHw/4Ul+K+u6l5sV9rUtjHHd2fkpPJaeUzsJxIeVHzlNg64HHBr8f/wBkTxbqmvftHTXVlcW8d00i31taW9uscFzJFInlxBTwF5yB1OB3r9V/ir4Uv9Vv/BN9YTWHw/1G3ilu7u/VS1yipGzyW3ysPMiYscr14yK06HVT7I59vFmiS2eq6vrFjq/ifR9O1mS20q4u7wrLbgwosrBTgsvzS44bGCopnwJ1TQvEvgnxk/gDwhpnh21mZtP0h7q2kgku22H5JpCzE5PTGPWuJ0ptB1DWv+Fh65qt1rnhttVitI9LsLKWS3sUS3MkcqMjbxuLseOMswPSvfPhB4m0bVPE3i+PT4pNPR7j7XEk0OyOVCifvg2ACPu4GcqODULfU7ZpRi7XOD+N3xA8TfDjwFoNx/aTG8hurbSjY2a/Z/Mu2hxteVuGj3lSdn8K9eaxNKj+I/wfsNEg8aeOItfvrwXd1gThw2bd5HiaEqDKFKjDbgoBIxzmu9+MPgseILDW18YeK9MXQtUa3g0qyltY5RGwRsmMSHHnSMcK2eAPevJPDnwK8PeN/iZ4dv8A4hX2sbbTRkuLGx1NBZwziI+XKsi7j5aoNg2A/MOSSDSd7hFx5bsdf/GG40T4FfDy9stDuNFtfGEcltLo3hjT984unJ/fxsW2xRj7/cnIAxXPfGbwr4p8AeN/D3hPTJb3x9p+r2srf2fdzLHqRYYfC3rq2/lDlG4CkD3ra8PatDqWneN/hrpVx4djl0vUmPg+XUGaCGe5kLyNANj8qE6AcEMMg9K4/WdJ8Y/8Lf8AAd1beLz4u8QQSyaqdBhuFOnXk8OUktLZtoWNoFJ++3OeAMVDdyjjfDXhyx0z4zeIbjxtp+o+AfEd1oV1dRa4+QdPsRAYmhlVZGRNn3kdfv4IGKpax4hg+M+k+GPBuj+OL7VfAQuotPW/nmljur9BCRuuiV/eZmU4T0xnGc11fxZ8LfEX4sSaxc+K9NsYJddbZF4Lsb10c2llOskpnuAdnmhGPyqe5615r8cPHfhk+K9F8MfDbw5e6emo6NJYtJ4WdnhiuZAmERAu3zBgK8vDfMN1ZsxkifU7Hxh4isL7Q76+t9f8L6DqsttZXVtKdMuzcQoEYgBi2MylVHooJyDXsvhDxHqmr+Lli8SWllZavp8p02O2gkEsqIIlIZ5B1Lfp+NeS2Xw20V/EekaH4Y17V7eBdDl1ODRtWKs8l4khWQl22/vi4KttP3QR0ArX8GauYviFZ+JdSsYwL27OjQazHcyFiUiVvLmDMQTztB6jYQag5Jq6PpQMQenHqOak6jnkY5qIJ8x7fjUi49T+Nc9zzx4+6BjjsKeNpUAdcU0c49hT+tToWNzjr1FNdc9gRjn3p+eMYNNJORQTYSNSoOee/FOVgQM8fhRnkc0488jsaNQ8iMuM4PT1pQwA3dR+tSde+frTcYz9elUGwoYEdz36Uu8dACRj6UmTg54zTx+Y60CFGW524A96cDjpx3PNICSOOR0+lKM5pMaJY1LA8Y9yaesRyMniki4Htjk08ZyMHGe9ZMoeI+gzmk2lSBjOPfkVIpI9zn8hS55PvRoNBjA6UCPjr9fSlBxTs/gBR6DG7enbHvSEYPXFKSBkc+1NLHnGQfpTJHdaORnkHNM39eKfnIHr/KpbKFHXnpUiRg45pscfPSrKp696gr0HImccg+3eplXnrUagDHNTInRs5z2poE7D0Xcen51MBwOM0kajAOTUoOKLDBV45Ax6EUeWMDgAU7gj6HGKVe4zjHpRYvyI/KXphSPSmMijOAAasMnAxkioHTnqfSkJnxEn+sc5644PYU5flyDx9aaY/nDdSRjHtR6c/WvT2OTceTgev+f0pjt8w5wQecGmOx5PX+VLuyoI4JwRnmqFuPXoOuPypQ3T5sY9qgEmcDOc5ApzOeeM8ZxUt2Gl1LSSYI5yOQc0+N8Eg4NVY3O0eg6VIsgyAMk469gam49idT69fWpN+TgcH61AHwc5PGacH5HPOKq9wJNx49RjrSlhg/lgmo8nAOT9PxpzEgHvT3E0PD4Bweo4yaN3Hqe9R7u2c460bgCBzjpRYkk39Oec9KC5x6HpUZOMY59O5ppYqDjn6UaFXJN3OARn86C4GM5+lVixB6856CnFiARn8aV+wMsFiwx1JH1oLhuMYyO9RKT69PbrQ0gxjJBzn/61TcYrSAE+wrKu5MyjJBA6gCrc0u0kg5GOKypZT5jnqAOe1ICwvOOOvApyPkjnNVBMTgk4+h4qVZc5xwMnmjqOxYD4+h546U9XwAM5qANk8jHpQH5HfsRQtBFovj3zSluexPOKrh+voOaUHr+dBViwr8nnoO/FLvAxuIxnP41XSbGe/Yj3qSI7yB6YPFA0a1hEDhjzxnAGc13XwJ8M3mufGCTWtK8W/ZNQ8Laa81p4fZ1RLyeXcZI3Jz8hjSLcwHGV9K5bw9pV1rWqWem2KebeXcgigiyBvY/X6H8q+gPg58Fh8OPFOpa1r2n28Hj/AF63eKxiiIuIVtbbyzsX+ASSbAzOx6sAOhrWmrs3hpc4L40+NrHWvgNpEtj8D0tLfxi8r3zzGKP7Ddws7BpCBudyEkZWIGckZ5rrPhZ8RfFKeKfDOpz/AA/0XwxoHiWxWHSdCtbfy71im4I80xARAIzIVHUhsCum1W8l+KFxceLbCHU7PSLOzL3EevXTLZJO3H7tACuUTzAzrnBkGOQa4Xw98Uo9D8eaFZeM9QFqulqdWt9SvZc2tpC4KpYQ/c3TFXiALbm2nnFdFjpT92xx/wC0r+zvN8P/AI3eGPFXgG7vIdQ8UarLDqMQVmWz81fmlVwNkSqm4fMc9McLXsuq+PPBFprWiTfEDxvo+geNLWOC4s20+cQajym1oZk+bzI3yGCkfx9OM1xHwitPCf7Q99L8TNM8feLdE1mXUjYPpiS+VH5q5kEFwgTy33Rr0GAAcZJ5NXTF0n9oPx7ow174MSaf8QIdInaXxbqllNbW1le28hWFVHAnTIVhz9046Zqkiue6UX0PRdX8M3mpaF4nGm6KmmR67PfRahBqDJHqc7ALDHLaM2EWMJnaCPT+9XDeDPDcfwu8BWngn+wnn060gECs+tC2u7su+5mkiU/u5hgYOecAA4rn/FPwu+JF54Ou4fHHxN0nxRrujpFMhC/2WRbidHnWW55K7ikaiTHAHTmqPxF8U2XgWTVdbOjaf4T8Ya+u670zXGN/beIRFH8kcVwp2xuckjb8x4JFS7l82h4p4g+C2l6p4x1bxz8S/iGdV8EaPdTzy+HtR1Qz6jZ8DyrWUglVZjgFV5IAHOa534KeHNetdM1nxSbTwfo/hDWLh9XXw7d2qyXaWYJIeLbllCKvyg9SCcc13uqfBjwff+AbvUbb4e6p4lm1Z1vb+2stYlM6SxAsBK1wE+YbggC8sCfSvNvANxPD4Xgv9E8DQ/DPSJNxt/HOtSrdzQyOwUKN+C6NgRgdBkelYyE2cnfeMtF8XeMofCXhp9T+F92xkJ8V61eyw3c8Dbn8pozj5HLDYuRjt1rgvjz8Szrc1p8P/DtxPdaRp05W+2oNupakXG+VR9772QvPOT617JZ2PiPxZ8efFK6p4X8PeJfEejadbWovru5xEJFR2jljhPV3YoSn8GDzzXjPj6DxH8Qfjz4e8P8AiTR9KsfEcUsFleDSJVgguBv8zzN652ttYjPXj1oijGTO4i0Lwd4T+HNj4anuT4j8aQQTh7WN2e0sJ7gnzMn/AFYkTYBljk7Ttrw7x1YDWfEcFlas11LAUtpWjfcrzMB+6THUjIB/2ifSvpH/AIRXWPE2veNtK0Dw3aeFYLOP7DpsZYm0lliDRfaclcs+JGwecFR3rzPwl4L0lfG9rpOrX9xF4O8Extd674j0tCki3UsgKyN1Y4kEaDA3AI1aRWtzB7HjLaXJ4M8YXWmahaiWSGSS0ubeVGHlyKdrLg88EGs7V4INP1CWC3aURDBCzptdM/w++PXvW54t1q78TeI9U1XUNQk1O+u7p5ZL9yd853cPzzyAOvtVHVPN1bTIpRJLNNbEq0ZAJAP644rcS3Ov+C+leEtb11x43utX0vQoJYQda0qMTC0kL/J50ZBJRyMbh0OPWvdf2x/E9pr2vz/ZfhEvgWdNYmF34qKPu1xlQiMoSAoUp+8IUnJIJ6V82fDLx1qvgLxJHeaVPZKZl8ie31KIS2dyhIOyZSMbcgHP8JAPFe2ftG61plzoOjQ/2t4tk1dr17uLTdUnjm0mCGVS8n2Z1yCQxCgA5xntQXF6mh+yR4P+MTeOv+E0+E3h1dWuNKD21xPesqWTCRdrQuzMoJIIOAcjANfU/wAffiLqPwp+Gukah408O+JPBXjWW2ZY9T+H1xFBZNOzFntZjllVRlW3MCWJJU8Gvib4EaZb+KdS1LRrr4ut8Ji0QlilnlmS1vcHDRsyOoVwMEbuoJr2r9pbxzplr8J7PwXoPxW1SfUdKsbO11fRLppDY6/CY0aO5tGKkjOQSpPzYPpzTKbM34R6V8GrLw7qPi7x74g8cXWvappkg1eaa18qKKO5kWCVo5mBM5PmD5gc43ccYrwH4r6F4I8M/ELVbP4ea5J4h8JgI9rf3EOyTBHMZ4G/aeA2Bn0r6E+A/wAdn0n4Zz6VqXxKWKysII0On+KvDZ1DTtOYzKEVJFJZwUVwEIABI6Yr5i8c+IB4p8aazqyxadBFdXLuq6TZfY7UrnAeOEk7A2N2PUmluPU9f/ZO0nw9feP7KLxHpfi6K51S8hstB1/w3cSWqwXG4edFK69UZGG7ByoHvVn9of4//EmfxH4y8A+IrPSdEdbuS1vGsdLjgvLm2D5iV7gfM8bJsOf4gBnNbn7LvxAtdL8NW/hL/hb934Y/t65ubeXw7LpIa3S4kjaOKX7aSPKQ5QtjByAK4T9oL4ifEq8bT/APjzVNE1STRFT/AE3SDDNJdbVKxNPPHkuQucKcEbssMmkLdnj6sAOcMcdSc4pspUgBjhQcHHOBxn+dNLbMEgnsKk0x/wDiaWbfYG1NRMrNZKGJnUEEp8vzcgEccjNA9j9Bvg7qWn2/w8tfD+j/ALT896Y4IbTSRc2Xk2mmTyNvjQ+YQxO2KRRGz4AJ9q+aP2uvFnjXX/ii2neOdS8L6zqWmx7ItQ8MRxbJ4z0MrLlt+APkY/LngV3/AIi034Q/E/4c6RYG4sf2f1lu5tSGk30FxfG+8tfIWR2ONuD5mF6nrXy1rlhpmkazd2ej6l/bWmwvtiv/ALMbcT8feEZJIHXGefzp3uJDN6qBgA859hX1X+xdoqrCdaufhBp3ifT11LE3jnU7seToyRgOxaJs42cMGABOR6V8kO0kkiJGpkaQgKijJYk4Ax+Ir6w/Z48KWHhKPxFqXh3xDc+PdbgsRbXfw81G2k0i3d5z5bLcNM+xmVPMwMZOKV7DZ5N8ePhN4f8Ahvfpc2fxN0Px3ruq3El1dWmhQMyWyuS295txXknAX73Oa0f2SfCi+KvijcRfZPDmp3Fvp00sWj+K+LTUFyFeMP8A8s5QDuVsHGDXK/HPVZ7jx4+ny6F4c8Mw6XELeHSfDDJLbW2TvKvMpPmy5PzMSeRjtW18K9K+HUui+Z4g8G+NPHHiKaULDY6UfsthGCcA+aoLt1GegHNUieh9valoK+CPhpb6fDoGs+CPDFz581/H8NymqiUtwyG4b97HkKMuo28YyMV5h+zh4i+OR0++0/wNo2o2nwzsILqbQINeihDyyMpNvE8x2+am45O3gYA3VzP7Wtpb+DvA2n6bpHhPxN4asFt47KK+0vXPM0eaMYCpOgJy45GDtJ5yTW94L8MeEofhExvYdfsIxbw20j6Z48tpggQrM7Q73CRYZU+QfN8wFDYbnin7U3xO+IvibxaNC+JXhXRPDfiOwVJJX0+wWO4uFIOxjPuYumCcAHHHtUP7Jvhi88S+P9QNloOieJxHZ+VLp+raqdNmVZGC+dazL8wkUj+HnBI715N4110eIvFGo3/9patq9u0pW3utcn867MQPyiRgSMj24r6F/Z28FW7aDZ6mvhHQPEPiizS41/Rr2319f7Q8yNB5cD2K8th1Bw2OvvUXBjP2iPiV8Pte/wCEpsLDXfHmqarLeeRHoF7c+To2nyxYj80Jy0uAh2qccnJr5kkdQAtel/HP4haN8QNfk1RfBNx4T8YXMnm65NNeM6SzBQG2Q4AiyRuOcnP1ryp3wTxn9KQmOLw+YguXKQbl8woAWC5G7GeM4zjPtXv938Ufh34K8OWdhpXw/l8SJqG6QHxNLuup9ihEmcYOF5cKq4wAcda8k+Gej6rqXia3u9KvdHsbqzcGM6w0bI7EH7sbA+YQMnpjgV13xb+JPiy7MlnqB0yzhnHl+daiF76eEcASSITtB5+Rdo5xUPsJnlF5efa72e48mC2WaRnEFspWOPJ+6o7Adq9V+FmnweF/D934ju5fCssFxCyj+0Haa7iQnYwESsMd+B8zZAyBmvIADzt5PXj+EVJqmsfbRFGsEUMUahQkK7QT/ePqadrol9i7fa9LPqV1eqwW4mfIlVQhRecKoHC8YGB0wBW/4alnu/CGo6XBcw2Vpezp9ukkuF81yuTH8nB2cnPJyQPSuDjEkvsM56ZzVm3RbW4jlKJKY2DBZBlW56EelOwtz2j9nfxBY/Dv9pHwzNpkV/qNlO5sD5YAuSZo2TfF7hiGU+1fq5ruqp48lu/BPiGzlm8XxDfcxWSrJMbQqixRiRsKrsrMHA5OWINfkq/xGt7Sy0nV/DngW30a6067ju4dQiDu8JidXZkbH3c8e1frTdah8SJNS8P67piQ6mt66xfY44oknluFtxKjTXHR05I+UYUZ+tPoduHdnqZevfEqy8GXGjaF4W8NalpV1pVgtldaTp6MqxeWwdo2lAKviPLkY3YJ9eOu0O90SDwmfhZfaZren6ZqZuBb63YMGDQurTkrKu7DADaVIz061Bod/rPwvWy1jxBpLX2oX8V1qOsaJY3IlFi0wy0nlMc7PlwTg4JIrxzSk8U+H/FXiTxVYX+paRoJ0qKKQ2tqy+XFLtaCSPqkrxs4jI4+U5rNnoqCkvLue3axpGteJvhto11ZeHJ7m08MqbiwluLPy7m4e2bZEDbvglXjLH6j3rjdWtPGX7WfiPSp9T8KXfhLwdpO65iXUJmgbVlLqm0tsJTGCSpHOAO+R1jfF/xB4O+ImjaP4U1XT/G3hzVrdTJY3k0gvdPuAOQWAYoj4JAkGFIIyK6XxHffEHSvE3h2z0u/i8SQTmS8urXUbRUt5rQkEIZ0yqTR5JVj8r4A4607XObnktbLyPHtD+H/AMNvEPgHxz4oI0vQdQstWupNO+0XLXEdqySL5Uwty2UkkZCoC4JGABUfwY8ZatrHwo8Vap4Q8J2uieIrF7nUra71yBtlzdsoWeW2jJyibhhkz/EPWtL48eCvg34K8La1rX9sr5seovqEegWl0sf2y8Lh/Kk+Uvt8xQQwxsG7nFcl4u0r4ezfDHULqfxbrcOrfERBLHpsUjrbi4DeY6Byg2IcbXK4DKoIFTyi501dCan8cP2jtS8CjxLD4T0PTbSS1OkrObhAz30jYjv7bdkGI5A2ZPIPpWHbWM3w0+FWifFaPxXqd/rulXbjWba4tRJJcK5C3NmscaKVzLtfe2cHBJxUXxQ1r4i+CfC+g6PpWupP8I7m0FrJLFLbXLQOv8CPtRplIJ/dqd7YHzCvIp9K12W50yDXfCL3MsMSRafqmsXrLc38CzgTyfZwxxcRIFIIDFVAySKTRjKZQ1fxrqPiX4j39/e+FrrwrFcTx6hotrqGmvObYsD5ziZceSGYKz9skqRzmuz+FHhhtN8PaFPrLRJpk95cX8umWSl4ftKF1O4qSc8hwT/BgH7ua6Hx5r9v4A+KLzeFPFFt4ilbSdl2mpQwvCYXm3YDx4AUbjI5wScAVqa34RtdIvPCmmXuqpZar9ufUCbSYW/29BzweEQKzDAPVRtGc1DVjGTPZbC+jvbZJUOQ6ggjoRV5T2PNYPhproaTbx3kqS3qDbM8a7VLZ9PoRW5CDjJ/OvPejONqxKvP1p4Hb1HSmKcYweDxxUlK40hCce5pOvvzVZ7vawHlOcnHyjirCOrgkAjGRyKjnsVyiqMdT9M08dPQelNDADIII9e1IshIBJUj69aOcTRIMZPBGKQrye2KVXyTzkdBin7Ohzk+lUpCaIhz1HQ+tPX5s8Z/wowe/Oacoxx3PHSq5ibDl546d+lOAx+FNCkZzTtxHJ5Hahu4JEingcZNSr7D8+aYBkA4OR6YqSNuP/r1n5lWHBsdvrinKcikGCfal+g4HencdhGyAWAJPJAoUkqCVwT1ANSKKUqQevGaSYmRM2Mcnmq7XOyVEwWLenQCppcIT+tQZBbOMkdD3rUkkLZ4x2qRe2fp71BvxjipoRlvXHOKxZVrFqIH8PWplI/DpzTEGF/CnryOhznoakq5Ivsen6VLGCBycjqBio1GMZGB3qVWJqgRNGcjHQVMpwKgiODnPFTZ6HIoGSAYU9CKVRkZzj6dKRM46jrTucnnj60tSkGePaoyhJzgYPcVKQT2wfXrTV3EAdfehgz4cDgrkDv0pjH0I680gLDqe3JqN2+U8+temkcnzEkcnIGMAcZpNxAPTHApjcjr068frQSScZyepHepuFh2fm+nf/PSnq+VGOnbPNRKxDEk54wKcjZUY6E/hSZSJw2V55Hr/wDWp3C4PAB9OlQK3J7Drk08NlM9OcjjikVZEu/ng59amWTJ9DwKqqeRgcHrRv2Ec8E5zQnZisXfX8utKG4HPf60wNuU5zSKc4weM4qkyNmS+nqD1ppyGyCCM+lJvwD2PejdkdyM5/CqsGw7dwcHjPftSSsBnjHrzQzcEdqjkIK5qWSRl8k+nWlSTJIB4xUT8D6dKcW2gc/TtSZZKrfL1P5UO+B/OmKTjr9femSPhSCQD05pgUb6ciUr2Izis9zkgKe+DzUl1IfPyTwB689KrFhvPPPrn9Ki5ZOrY28468dqkjk5Ht0/OqjPnH1qRDuPHHqfQ0XFa5fRyfY9efSnBsk5Ix0/+vVVWOPXHeldyuQfTmlcLFtG5JJyM0LKD3wcfh1qpC2JCS3XnNSBtxHp70mzTlJ9/boc8n+laGnIN+SOSOvT8KylbLHqO/OMmtfTf9UpOScdxincLHqnw68GQa9od7dxywzax9ois7OxnK7GMh2mVt3UR5D7e4U19PaZ4N13S76y8PafqsV34Ig09re+mmBfUmuyFVfmGAqkEux4I6cCvlDwTo8us6F4hdL/APspbG1+1T3YfaYIR/rJRwcsgG4D+IjFfQ8PiGT4q6F4VvdIeTSbOTTpbqLWNQYvJPDIGhBEcZAaRgBKd2MZA7mu2DSidMISkkonMePLjxTrfjzwx8NfDsWqeCfBq/bHl8SqsUkN9cRhnEOCWHlM27cpwTkAYxWvJoEPxP0vXPBmsadp97b2uqQR3EmkqHhkaUBmJEpDbEMYV1QjKkjjFZni/wAD6r4r0G30W41SW1Gj3nn6RrUMjfbApGWaRF2oDuxtXBAC8iui0Jbjw7o9hp9rZaaGs5DcLdCyUO07Z3TH/podxyfc1i8VSi7XPSjgK8lex4j+1f8AEbSrK01L4I+GTF4DUx2t/NqGmac1ok6rOnnQ25AAZ9oDs44UIQSa8g1L9oTREe08EXvxz8b2dxpuqw6lFfanpKTXenyRxnbDMy8TRFnDv3CgDpmvpDx18PIviLG8HiS7vNcgF0LxIrybckUgzjYP4VHPyD5T3Fcr4g+GWkSpc+bomlPcXcRguLv+z4vPmQjBV5Nu45AGeaz+u0zV5bVS3OX1DxVba7+zVqGi+GL3wz8XdT1WyuIL+6+1PBeXssjl52UHlirMrCL5eAAK5rXb3wjrnwssfAFjqniHxXFot7Abm602HZe6L9lhCtHETjDSOG5yTh2x0FQ6j8F9A03SX06wsmsT9nFpHeWk0kNzEgbcAjqRjk/Ujg8VwNv4C1rwDJp9r4e1270bQrcL9qs7dY2a9k53TSO6klzkfgMVosTTl1OeeEqw6HIeP/jX4R03xHe+B9Rt9R/4RvTY0iudWlu559WnBAkNuAWAXDPtLnJAUiuo0jTLC0+GreK/h14KtPE3hRle9isvEeozNKk0JZSI4juUBQCwGeSTiuA+LOnXfivQL3Th4Q0i3v59ULRazDJtlBJB+0TEg/K/KlcnbweleYavY6uwttU0i6u08L6Tpy232nS5mMErwoDNHkHHzO5yT1zV6S1RwttaM9C8KxeFjYXPxkSHxP4l1KWa4bUrPTLcWsNlOygyyrICdqIj4Vsk8g8EcedfBLw/4S8ZfEy7/tg6pLp8ksslhYWpaW6JyziWSQHO2NVGT/ExFeuabrkvxZ8DWOmeKNZl8B6JewXN1BaaRbiFL1FOAX/6Yxrs4/jzyeOMv4OeE7rQfhhGYP7Imk1Wd/M+xtu1C7gLPEGc9Y4lwHAT72OTzVEXPRvC+oat4O8CeL/EPiC/OtCzs5IoQy7QFh8zjC+rsoZu5B9K+SrPxHqHhv4eOmmeJWt7rxFcTRavpVuGEj26Kuwyv0KM7SfJ14ya+nP2nNYm8M/BpdKjuD9q1KeGxd1wpdAC8pwPXYM/WvkvWtXj1Q6bHBYQWSWNlHaE24O64ZSxM0merncfwAqqa6kmUTsTA5/rVA3TxuxRipJwTnrVy5b5QvI9xxWdIoAJBJGO3atiWMlwFDA8HtkZx/WvVPhr8Sb/AEvQJvDelTxwTXMrFY9QtY7u0JdNjcMCYiRj5lBxivKCTjHfpnHFT2QRbld88lsCcCSMZINOwXPUvB/xP174J6lqVnY2nh3UriUxs0mo2UOoiFlBAaIt908nP4ZHFdj4q+NPh/8AaB1bwufHtvF4c12wtks7nxLBK32e7iQllWS3jT5Ccld6fdz93ivIrrxHFq+jRadeMftsDELcyEAP1xk4yPxPPHpW78LbybQNYldpE2EqzQ+YCJVXnptbPT26+9K5adz6g8WaZ4S8GfCqy8QeG/DngMaU8v2pYNbjv3W/jVSsLb2x5zbmdgHCryMetfHesasutateX5s7PTvtMjSm10+HyYIs9o0ydo9q6L4s+P5vE9+dryRQyt5skG14uewIyFbGPTPArz1rjcvQgehPIoHc05CGTaxDqRyOxFJGyQ/KihR6AcVni6J4yFOO5pPPLAYIB6E0WC/Y0WmxjjkV2vwbk1yx8faXrGh2mvXD2EwaWfw7EHuoAwIBXcCPqGGCMg150ZwjLuO9Mgtg4JHfFfR/w60jwXb6XY3ui/EfRYNRtMz28euWRtpreRiMhyjAyAc4XLc4IoC50/x413w74wtp9Z186L4v1extltYtci8S/Zb24CfwyWkaFd+9myqce9fLAnIQ9OpwPSu2+Met6xqOtG2up7y80eGUixv7q1kgF1gAMyq3bk474x6158oc5w5PQ0DWxsaJ9nm1WD7be3OnWgbc97a25neA/wALBQR3A719M+JfjMj+FNIg8ReMtI8TapJKL9W8V+F2aSWFQY4W2RHJcYcgyklgwPA6+B/Ce7h0vxMLzUfEVxoWkwxtJcLaTvHPeYB2wx7QcktgZbgAmu/+L0XjLxH4LXxJbabqMPg0rEkt/eX9rcvLkhUz5eGChhjucg5qWS3rY8j8Q6v/AG14g1LUCYB9pnaQfZbVbaLHbbEvCDgcV6j8Mv2k7j4aeG7TSoxr+oJbyiU2La00NiMMSdsSJuwePlLbc59a8W8skLySAeRjrSNbNsIy2SOMetO/QHc9L0c+EPFXix3ebW7HRzKZ49EufNut7tk7I5IgSACepGTnr1z2nxisvCHhPwzpljp1vo+oiKN1trdmndoHdg0hysxXdn++M8Adq4u38c6J4V8HWi+HoL2LxH5oE5uppJISm07242qGJxgKOBnk157q+o3Guag91cqquwHyRDaoo8hrQiaT5RztGT1NOtLyWwuVuLaeS1uVzieB2jccf3hg96qGNucKfTJNMaOQcYJ9QDwKTAsS3Lu5YyM7scszEsWPrUPmyTssaKXY4ACjkmmeXJ/CD6Dmuw+H+o6NY6pYW2paTFLNNNsOovcOGjzwu1Og5IGeeuaPIlmp4buYfAOmS3V9czJJdKVW3j5D8Yw0bDjgkZPrXAaxqralevIiCK3BxHEOAg9K7T4p+BfGOh3/ANu8Q+GbjQLSXEVtuXdCBztUSAkM3Xnr1rhDCVGOp6DFStdSbjAzkH58buCATgj6Uix46nIz34JqRo+Bxx35wQaAhx14zzVWELGT2A6/TinnDqOnoRmkAI6cA9D60uCoGBkAUID0Pw14k8W+J/B2reEtMxfxQ2qGO1jjXzVgV8yBMckklc9TxX6efsYfEDVPH3ws8N69P9v1u70iLyJdJhSNZLm6jhMDNC0jLslSIBiM4fB6MK/KzwX4h1iKOXw5phYLqTn/AI9Ys3Jl2fLtcfMOg4HvX2l/wTI8XarB4d8f6Dcat/YGm2N3a6z9uuYWlKTIf3qx8H59inK9SGbNOJtSunY+9dO+G2hfEvxBoEHjIwv4m8I2rboIdTb7WY5GIT7SAclJE2P14YEZrgfFfxMh+DWmfEOTWtW0BtON3KP7AP8Ax93UDKqpIrZG3aCFCkY46jPOVqF/4C8c+J9N0KHVr600XxBZ3E1zeTNcQ6lcwpJvEYmdG3xxuhwpYEbxjiu68b+DPD/iE6XpraRMLvck76trmnx3U4VPnjV48gB+yuwzwM5FN2jrI7oJt8q1M74UfE3TPF/g+yurSxtND0aGyEzal4lvVGoBCpEbzQRFQ8ZyFUl26c81zmh/D34kaT4q0/UviD4hsfsWyW3t9N8NvILT7Mqn7OjKCGiyxBZ0LZAw1dp4b8DnSF1D7XcLqwumdVF1axkQQkAeUgxhVO0ZA4Jz61vGySKFFRQFVdqjsABwK86pjIx0jqerTwEpazdjziy0iQ6L9p1Dw5b2HiYSNI9xJOt/b3WQfllWVWby1JyqBh6nmuG1fwQP7HjtUjhgunupri8u4TIDIJEKOkYZiYhtJAweO1ez3yfKeefQVxursvO8c+tedLG1bnYsDRW6OE8YavrGs+HdC8NSTm28LaONos0AlmmQY2I0rg9MHlQDg9ar/Fv47+INZ0cS6VpcGn69p21bDWLW3SS6MZGHh8tyU2cDIJ+bA71p6pGDvwMj0rjdXgWcHKgYPbHNQsdUT1Mp4GlJbHP/ABU8N63rug6dqs9zot54iv4xINU8LxG1f7YIyGN35fBTygML0DIRghqy9S8LeMYfFOm23i3xbbairGzlt9Q0y1ZlnhkPzKobOIycZHGSoPArUfTUJwuUO4N8pIIPrXLan4KnstStNQj1HULy0swxNvcXUkjxKeqxf7Awf3fTnI5rrp4uNR2eh5NbAzpq8dT3n4Ra3qTnW9C1nU4NY1fTLrbPcW5zgH7qv6MNp49AK9MVsLhVJPoeteWfArTLpbHU9W1G4t77UNUlWc3trnbNFtHlE5UfOFODx2r1WI8nqfSlUeuh4claViVDkA4wfSnkEg4OD29qavUemOakAx61i2NFeO3m8zLTBlJ4XbjA9Km2bRjOc+tP4AOaTAOAe/vWZoN2RlCjhSvTA6U9VjwAqgY6ZFLt2gc59yBTgPl4zmoGkKCoUjAyDggCn8MOv0qPYSOHx6jGaMMCACMd+OtWmJoft6+3Skzggd/SkYkD/Cm/NySFPpn1quYmxMcj7wAOOOaMAZPf1ph3MAMjg8VIoJwCeaOYLE6kFR2PvUkahiOR71DE2GOTkdPWp1wP/rUNitqGz16D2qVQNopnGepz2NPXsSeam7ZVh42nqAcUpUEdKQdOOvelYkIQG+Y8AkZxQmFipcL5RLFxj071SWXzeUBCnpnOa1hDGST94sOSeSKpzwLvOMk57VTqWFy3CKPzDgAE1bitygPHI9KbbWxQ7mJGeQKuDjp9TWXM2VyojX5eD6U/+EUgxye9TBVKjgUcwco1Tx1x61KgOPWmbc4xj8KnC9MA59atSE0Cjp19+KmTHHJ49ahUZ4ORjipYwQ3XI9TV37iSuS5x04pyLjPzE855pOg65FPHQ8cetLmLSsKOD7UmfxFKRnj1pzAbe+PelzDtofB4cnOQTnoKafrzTuAvy5A6UEnHtzXrnEQtwwycnHAHGP8AOKD19+gx3p2OemDzgGnEYJOcCoK2GLg+o9/ejI9cjNIxyvXjpx1pqAgY4IqRkq/e/wDr5pQ2OuQO9M+gJAPSnA9fTHTvUsdiRWzgA8HoaMbj0x2qJXOevHoOgpwJyRjHPejqGxZikzGFPp1NPVjzgdD1qCLlx755FSBtpOT37mrRDJ8jpjjPPWm8qDyMfQ+tNUliPrzT+dvHAI7daYg3DnuT+Gaa7DA789elJn5e3FNdvl9T6UARseuefakZsDJIPHbrQ7AZ9f5VGT0yeeMEVI7XJVbHaq1zIQhI5IGc/wBakVwMnPtVS7m4IxjOe/WgaRnM2ZASR0z68+lMByxHQ+vrSMQHHPYg4pm7c4OQQB244qCyQknHPIOQalQ7irNjrVcP2B5HbOe9Ojc7QCScflQJlsSfeA5H8qccspGAMgAAjrVVpBl+PfHrU0Dhs8/dGMGgY9eGbgDPepVyAT2Bzj8qYCGY5579ccYqZOEA45PJ9alssIYjI/T5Qck+tblt8mOcrtxg/Wqdtb7SDwADkgemK0kOBwMcetCY0mem/BzQRrl9ewTpDPptzC1te2si5E0LD5kbkHaeOfUCvovQdEtdAsrTTNMsobHSbaIRwQQjaqAdgP8APWvEP2b41e81aQYJCouTwMZNfRdtD8ox+QrnqycnY+swcI06Ckt2QfZR1IAqJ7JX424Hr61sCD5eahmAUE9q5XGx2Kq3sc5c2cY3EqAQOw61y+rWAnjO1MnJAJHX2rvmt0kBOazrq0+8AMDrmsrHSpXPGtZ0Ign92PXpXA+IND3ocoAcYGRXuur2QO/jJHTNcJr2lvIrHA69Pandimrnzn4i0FkdwY1YNnHHBrmrK9vPC2nz6fpMq6dYzzCWWJIUcBs/MQrcZOBnNe1+INDyr9cgYx6V55rejBN4aM9cE+tbwqyi9DzqtCM1Zo8B1O4lsk1dnia78QXVxczxavPEB/Z0BZdkYQHYEl+fC+oGMVv/AAn0fV/D8XiPw1F4dTTbsz29ndXc8LqCArEnzM9RkY2/LyK3/EfhcXDRXEEafaYJBLEsnKMVIKhh3XIHB9BXLeD/AIg+IL74g6VZa8ZYLy71cytaFi0YjKlAFJ913fiK9anWjOJ87Vw8qcrWKv7T1nfz6n4E0VSdTv4ILq8IC8sE2kn8FQ8+xr5pubt9RuZ7yUhpbh2mZgu0FmJJ4HA619K/tVxTv4us3UMfs+hTMChIKbp1Qtn/AIEP8mvmya2khUZAI6YHJrrpu6OVqxQumOOc+1UmHB4BPfHAq1MdzEZwMnqRVYHPQZrUzZGCoUZx154xU1rDDc3USzzG2gdwJJNu7YvrionGe/Pp0xW54L06fUtZQ29tBemD53t7hgFdTxnHfGc0+gFXxTptnYagv2G7N1bSxiRdw+dP97/PcVkQzyWU4mgdo3U5BU8itfxXLDL4gu2gs5LIA7WgkOSrDr9AeKylhMoCnLknAA5J5pbjTsdN4q0iddF0vVby/H2m6jAFjccTbecOP9k47+tcwFDAjJH8JxXT+MPPubXTH1C6xqqRkS2cilXjUn5PYcAcdea5wD5twPHX6UlqJAlsp685/Op4LJOSxPXjvTog2eTnuPUVZCAkHPIOeaL6lkcVnGOWG7JxkjpXdfC34X6d8SL68tp/GGheE761CS26a4zRRXZzyqyD5VI469c1xqrk+h9BXQ+BfBq+P/E9toj61pmgQ3AO+/1ebyoIx9e59B3pDXme3/tU+CfDt/rOoa9pnxJg1bVLCU2t74X1aYrc2p3cLaALiSLnI6cYOTXzxFboMZHTv617R+0h8J7rw7qcHjC01zSfE2i6lBbRyX2nTKGWdYljJMZO7Y5jJVhkdc9K8YS4LMDkYA6UDQ6V0gZNyK8aNkxn7rY7H2Pf8a+i/idCfF3wD8MeKG+D39l3DCeyjvdIW6t7OytIyrxT+TkhxIZJCXfjg8184pci2uYZmSOYxyKxil5R8EHDexxz9TX1jpmp/EX42fArxTqWvePLbwHZ32p+ZCNVdrKw1KzEAH2W3x0jQoOFznPOabBnyVEgfAxuHXPqKtybEQAKOuMgZ/GqkMiheoIXIGM4Pv8ApTyxYqTkn0PFLWw0NkRe3Q/qah2Dac4B9KnIHXofr3pjHIwME+/ehha5CqZbkYGPwNIY+cYOBzzU7LgDsfQ96iBzjJwAeaL3E0MdAcHA4/Oug8F+P9b+HV5c3mgy2sdxcp5Ti5s47gEc4xvB2nJ7e1YLnaCAeg6GtnwFeazY+OdEn8PxW8utrdILNbtY2iMp4XO/5e/eh6Aa/wAYbbxJF4kivdft7+0XVII9QjiuldIhI6AyBFbgYfII6jNef5G/OMHvmvo/9prQvibD4X0G+8X6vBqNguI7uGC5Rkiuyz/MFAHBUgZHTBr5y7EYPI4oJI3UdeODgmmkccVI+TDk9c9M1GVPXoOwJoIECjjP0qcYAwCB2wajHzZ9x2qZAEB4yB0FBZ1/wi/tv/hPtPg8O/Z11WcmJJbhVIRSPmYFuAQoOD1r2n9nT4h+NPCPxxv/AANPeRXdh4o1P7NrVvNKAglViRcxuuAsijOD0bOCDXiPwzTSn8a6Z/bFve3diGJNvp7bZpWAyqg+hI574JrtPgdfzWXxMtL3TvDc2szXWpJZQWStl080sRGM8bsAZLdlNJO2ppBXaSP1U0Kzt4td1vS7eSfxHK07Wv8Aa08IthpdrG24RQ4GHLSKrHgcZzkYz6XJdSzzNLPIbi6fBeU4+b61z3hvRDoWkQ2rFTcY3TumcPIfvGthmEagZBzXj4jEOo7dD7DDYeNKKfUdLfSAYXaB0PGTWVe3hWM5dvYA96ddSsoJVuB1FYN5c7gwBI+vevNkz0OhFqGoMmVyc9ia5a+u9+SevctV67uSgO8knpkmuevbnfkE561i3chlDUrgYOcHHTAzXK6iqyNwMHtitm+nbacHtzmsKdjnv161k2ZlAxkSZwCD6dav26BQGGDxzUSplgc8kcgVPjbGRk5PHXAqk9QaPQfhlFcx6ZdiQqbfzcwbVxgY5H5/zrto8g4PSuS+HzbdExxncSfrxXWIRnk816UXeOp8Rif40ixGR7ZHepRnBGe1RKcY9xmpAcgZzj2oZzCD5CcDOcZ96cuC2cYPQGmZwc8nFKGwfr6VLLTHEfN2x607JAIzj3pgYHIByRxS5IPJzkUMaZIh6AnOO9NckyDkYHJGOtN3FSRnNKADnnBxUhoJvBc/MOKdGAvQ5JHQniqksDJcxzLKwQAhov4W96sxzI46EHpii7YdSZPl64xTzIqruY4AGSaiRlLEY/M1IP09+aL2BksbLwcggjOfWpQ+Ogzx24piNjAxinA9AAKLiRKuCQM8GpOnb2yKr+aV4AHrzUkcxYe/UUrjsS7gMcd6Uuc9DyeoqEkkjH5U7zNo5PHTmlfsMlB4xgHFRYBcfLyfenBi+Npz7CnpGFbdkk+9Ju4EoGMdfzp+AT049ajDZ75Bp2/rUgPIGce3WpEKgfTtUAPXPNN+1osoiL/Oeimi7LLoxxj/AD7VIG2k4BOKiiPyDOPrTxkd8fShOwAz5xxUsbe5HtUBGSB/OrCr19au9xWJN+Pen7uPw/GmKETJY4BPc4p+Bz+lF7DHhxgdqTdn6Y603byOP1o78HpR6j8j4TxtBwDjNKMhT0I6YpwUYA5GOx6GggKPXPavcR5wxs46DocHPNN2H17ck8Zp4X3GM45zSDgkHHsKkpDAvHcY9KQAE9eR3o557nPalPXPUdcdOaTHYXOMcZ+nb3pcrknjJ4+tMOARyfbPSg4yckdM81L0Kt2HccYHHHNITkHGfy601sgjsPQdTTyeQemeuKkLD0O0DnB9xUg7c54P0qIdDT42PHHAHc1oiWTr8uAORgdaUnp6dh601WyAcn8eaUnK4zir6ECA4U8/XNRSPjjPHByBTyQQR271A55AHTGMmlsAwtg8Z65OOlID8pPpkcVF5u52GMDkc0qyDb6A1myxxcjrxzgCsvUGxMuME4Oe2KvtIQQM5yeMVlao/wC8BGOBgYP51I7FYybpAAQD1II60F8nkDA756ioi+cYA4OM9hUbtlwMY4weaCrE4lAJXPJHHoPepkfkex+v6VQ3nLAdemM0+OYlhjnB7cVBVrl5nPXIHIxkdKWG4VJWZeBjvVeSQtx1yQcZqInkgnrzzVXKSRtRyhlBAzk8H8Klibeq45OckHpWdZSsMLnI5wPStC3O5SOOTn6VIzXEnyccVJ5jL/FggYzVaI/JjOexzVhW6dse1JjWp7r+zRIHm1VTkEbDnsevFfS1moKg4xx1xXy/+zZOE1jUYg2d8Stj6H/69fUVmfkH8qw0cmfU0f8Ad4lvyiR0zUE1ruBB/TtWjGmQPSlaMdMfWm1cwVSzMV7faMYqncW55x6cVvywZPHWqU8XHIrCULHXTqnIanp3m5yMA9cDrXHa1pQ8p8YOP0r0u/AJKgEtjIz0rmNasS43KBnuAKwe56EXzK54xrWmMd6lRkc8envXA67poO75eCOSRXtur6YRvYryTyfWvPfENgjh12kEdR0zUJkSieJajYlJ3T0HHHFefat4S834geF9ct1CzWd/F5wPeMnn8s/zr2PVrdQzqy8Z/GuU1exE0ZI+UgZBHGK3pyszgqw5onjf7XOqzab4q0yC3IVbzSpYLglclo/tCsB+aCvnyVhJbscds/TmvY/2o9UXU9V8MOXxeRWEscoxyf3gwfx/xrxliy2+QPmxgdea+jpawTPmJqzaZiXA/ec9Sc9MjNV2BBPPfn0qzdH5uveoseZ8ueR1+lbGRAjMVPQ9s+nHWut8LxeFY9Llmv7q/gv1Rg08YwsRPACdyxGevTn0rkHG0YwcDsTya7eMeHdH8MRrdWV7ePf4YynCFHVeseeo5PP1odiGjh5BucncxXJO5jlj7k1p+HNOu9V1eCGxnS1nT94s8r7VjxjnnvWWCc4UEE8cnNXNHMUetWLXBK24lUufQZ60DsW/F+oWeqa9PcWQnCthZGuG3M7jguPrispcDJzkdenFLcoI7qaMMJFWRgHU8MM9aaowc7sDsKSGtEW4zwOSOOo61OrlfcY/OqqkDvjnpmpEfPQgj1pbDLUZzxnkfhW94Ln0mDxTp767o93r+jCQ/adPsnMc0i8/dI5yODjvg1z4PII444rpfhfZ+KL/AMfaNH4LM6+J1lL2ksDBShCnLEt8oUAnOeMGjYo9P+O+ifDpvCfhXVfDOralYamthHDa6Hq8BaWS082UB96jCsrB85JyMV4fv+Xjn3FfUH7QcHxT1H4bWY1zSNH1TSbO1jn1XXbdIGmiufNdWEbgghcFAdq9zXy0r5Izk+gzQJD3AZCpOc8fSvdLjxPq3xo+Dd+virxHp+jW2gXVla6NFewvFbSCO3mUxR7AQHYDJY8EjtmvBnbqM49z0r6K1S61LxX+znEnxH1C68NWWmTQx+EwmnbUvGSF8q6qAWDDAD8c4PPNFymfPiSZXONpI5DdjinB8qR34w3aoEl+VSRzxwOcGnAhjjGfQ5oCxMPlUc8njA/nQzYJ5OCO3eotxzj9c07v/TNA0hzPjA7c44phPA7+vqaXdyTj9ab1BzyO3vU7C3EOGOAM1Npv2A6lajVBcHTvMX7R9kKibZ3KbuN3pmoMjJ5Hpirnh+/07TNfsLzVrBtT0yCZXuLONthnUfwZPTPGfbPrVCPQvivd+BbjwVoA8MaN4hludpeLVdWmBVbfzZAQyr8pcuDg+mK8kGCQQBgDvXvvxK+I/jz4hfCuzFnohtvCd0ryXT6fbZjiRJWEcGR0RAqk8de9eAlxtHQKPyqUCHn5o5M8jAPPUVCvIPc+nXJqVG8yNznHb3JqJlzjB4z3PNGwWHxDrzyOPeplGDnGOM8c5NRqhAx16YzU+ARjPQdOlO4mjrfhjrt34d8RvdabBHLqhtJ4reWQgeQzIcyDPG4KGx9a+2/+CcfwMurXSLn4ma2jeXds0eiwTLkNjKSXXsT8yL/wI18j/s2/C/UfjL8TIvCunLGDe2si3N1IpItYMr5kgx/FjIHu1fsvoXh3TPB+h2Gj6XAtpp9hAlvbwoMKkajAGPw/U1w4mpyLlR7OX4bnlzy2RYhtmfDHjrjPU0y4j29DjjnHerDXKKRkjafSqV3dZViowB0Pc14rZ9QZV+Sp5ORXOX8xUsOcYxitq8vMBt4yBz7VzmoT/Ief61zydx7mPfXEiLgjeOvPaucvrjksTjnp3rWv5txIOTxj3rCvV3KeePrWd9CGY11dMXIH4g96qMdzHHGOoqS4j/eEqT1wQeaSNARkewJzSJsMUhQQOMetKdxPQkChkK4B6+lI7YAAyOc01uJ7Hp3gfKaInHykk/UZrqIiAQQelc34aQ22k2sZOCEyfc1uRSZAw3Pf3rtTsj4mtrUkzQjk3Z6cVMHOAD2OKzlYc/Nj6GpEYFchiR65zmq5rmFi6TkHABqJJ/3hQkbsZAA5PvTFb5cE8e1LCoUHB6dCTzQUPjiZCSzjP5VMvIznODUfplgc+vSngBR/hQKw4Hj19OKXbgkZ5H6U0EZ78UpOO5OeaAaGtjuD+NLGVyRjB9KUvwe/pVedZJMmKQIx9eRUh1LabAxxxxxx1qQNjGDkY71QS3mP+snOB2XiraoEUYJI65zmgZL5wQjcQB0zUiSBgCCNvbFQOquuGAI9DTBEsaYjBQ+3SpbAus/GBzxSRSYP86rRMMYJOT3qVGByc5NTcqxaz74OfrQ211x0HrUaycDjHvUict1GO4pjJIH7AkAYFS8Ent2qFnx936YpY5Wx0HpQTcnJHHelUkrlhg56e1Rq/wAvIAPSnJJ82PSgd7Eo468Zp3lK7AlQSOhIpFx60vnICBnPbr0qBk4fGPToKdtJwQc1WjlVzxz7VMpwo5x79KqwD4x5eck4zxmp45Ny98D0qosgyQGye/NPjLEtzhR1FNIC4pEgxjcB6jNS4/EdqigIZAVOV7EVKOR1p3HsHp14pJPrj6dadnjrg5xQeh4yTSEfChGD15796QZIIznuKjaQZ28DIxg0omxjGCfavoNzzxSSV4HfmglQOv4d6h85UIXOCx60hlBJ5HrjpSZViQtj3/maM4H49aqm6VDyA35/nS/aAWJwAM/SoZS7MmxlcZHHNK4Axz1/WoDMCSc4H1zn/Co3nXYmcevHakMubuBznA9MU0NzwfpVX7UPL4IUY6Zyc0yOfKAk4OecHFQBoK/JGOOp9BUqtwCeg/SsyOcOwIJxnv3FWFuhsIBGQT05FWtBWNEMCvUnpjFKDkjJ6ZFUY7gbMA5AP4ilW6DcA8g/jitES0WCRyM54/rVeRgMnsBk1GbpUkILYH+1yetQyT5LAEcjAIP60XBDmIOcf4VHkqODjjp6VE1yAc5xkc+lNW5VjgHJ/wBrpWTdyupNk5659c1m6gCzggYH0qy1wFzjgAZ461VuZN43flUvUZQOQQCe/bv701eHwRwe/Uk06U9Dg5OT9KaGAYdscdf1pMsCnJKnPX8qWIHocFsngU+MZA5HBOecEmnRgKcck5z9aNRocPkJHRscUgUNg85HUHvTgMOewzzzSpnIYZHPHQ0ajZKg2OCB0GRkVo2G5ixIyBjGO1UUXPUA8/XBrRsSF+bI64zUjNFDleT0/Kp1cBRg57gHnH0qqZR147ZGeaQzhDjJxnp3oKR618BdUWy8brEBxcQMuT6gg/0NfXejtviB6givhD4f67/YfjXSLgOFQyiN8t0DcZ/WvuPQ7n/R4+vQcmud6TPp8L72GsujOuhXcMY61MsXXFVrCTcAe3TFaIFbrU82bcXYqPF+dULiHcD6VsOmRVJ4+CGx71Eol052OfurfcOeOayLu2yGGDnpXTXcW08j8aybqMjJPNcc1Y9mjUucFrGn7sq3BB6dq8+8Rab8r4AyOvFeu6hDvDswBI5xXA+J4N0b7Fwec1yvQ7mrng3iPTvLmd14PQg1xd/AwJI5GOSK9O8UW2C/G0nJ/GvPL0AK6kdiOvFaI45qx4Z8dfBf9ueFZbu3Qm90/MseByyfxr+mfwr5sjy0SdxjOe1fb+oIBkEB0wQQwyD7V8c+MtDPhrxNf6cATHFKTGScfI3K/of0r28HUuuRnz2Mpcr5kcbdqvmliOhxnFQDAHHp+NXrkjzG7jt71TxknaR9K9M8vqROQR0z2wwxmu5ng0nUPB1pJfR6pAsSBIbx13xI23gAD+AkYrhWbDDoD1IxXRJ4jvE8HC1+3uWWfyDbscgwlM8D0BH60MTVzlNp5LDb7dfwp2/gDGSfTualBGScH0B71GyAHAP054pOwxo9+nenbiAMcj6UgHA7kd6DkdcAexp2D0HqxBJHHH60qvzngD0Haoxz/SkOQSRjpz2qQ0LvmcnByRjPrmtDQbrVotUgXRJb2LVJj5MX2BmWZ93G0beee9YauQQRjI6+9anhi5vk8SaYdOlniv8Az0WJ7RtswJ4+QnjOCevHNAHvXiD4UfEDW/hvodpBqbRJYacqXnhW4vTHKzCaR/N2E7GzkHk9q8BXMTMGBBVsEHkgjt+lew/FH4d+JfE40290vRtQKWNpJFLb31+lxelRKzeYcNlgdx4GcV4uhwApBUqcYPUc1ARZYk2sOTnPGMV6tob+Ivin8JfFdreaxPqtz4ZNrqltb3k5ZltUWSKRY8noqspwPQV5KJjg5HGe1WLa/nsJzJbXEtvMyNEzxOVJVhhl47EdRVeZe4wEEjk4z0Ap38J578VCWI45HoO/0qUE+ufrQxD92D68YFCt3/LNRk8n8eBSZLD07j0NMqw9pNue/uOlIGwBjp/OoySM55x6Cghsj0pIkHkC9Tznr1H0rQ8L2lvqniXS7W4srjUYpZ1VrO1kEckwP8IY8DPc9hnpWWwO0jGR7dRXQfDu2nufGdikGlWesy/Oy2uoSGOAYUnc7ZHAxn04pMqx2fxk8R67pt1/Ymls+k+ForSJTZ6S7mxDNlmAfHzZyATn5iD615OgzjIP5V7l8Y9R1DS/Dcump41sHjmMEd34Ss4SFtiI1YmNsY2ZAPbqK8TVSBu6nv6UlsJERKruGM889hj0oVSGHAyD+NEa/vDxjJz16GpFIxkZz6VVhCjIPYAcAmiR9qKxOB0OBSN8w5BBHUGva/2M/hEvxl/aB8N6XdRedpFjJ/aeoK2SrQxENsP+821fxNRJ8quaU4upJRR+gv7A/wCzgPgz8KU17V4FHivxPEl1KGUBrS1ODFDn1PDt7kDtX0leQogwTkd81duZljO3gAfdA4AFY2pXS7ANwB68mvAq1OeVz7SjSVKCgjPuZVQZYgfT0rJuL9l3c/JjtTtQuRhvmznqAeMVzd/dGHIzwR0rjkzptYs3t/5i7QAPf1rBvLpVQgnOT+tQXGolQWz+uMVj3WoBicOAT1FZMLj7ybPOfbPrWLcz4Bz+FTS3O5SGIP6VQkcSKQDkDvUkMqP+8cn07etNQAd+voKGDE8EdfXtSFyrYI9+DxR5i3GygBwM4+tLplq1/qUUA5DNhiOgFQ3cq7xkgcd67PwTo7W1u93Mu2Sb7g9F/wDr/wCFaQVzhxdZUafmdRDF5aIueAAOPSraDABzz39KrJxweKJ7jyoiAM5461o2fJWbZfUqV7U+JwpAAGCO1c5dXk0CosRy2cnPpWlBqaFB2YDlSahVEaezaNYynIABIJ7dqmU7XH3ge57YrDOp722ISD1zuxVyLUWyDsDDp15rWM0yXBrU1vN/2ST3pxckEBeeT7Gqsc/mdCOOevSns52nLBR2wa2uRYnjclAXQrzgjOcU8gKeeOO9Z9uQ0jnecE9M8flV8MCvB6+9FxWtuKDjnnjrjkGiQgIWAxx0ApOpPPNKeg5B+tDAq6bqcN8soyQ8TFWBUg1cgeNh8pA9KYqKmcd+vvSKoRjggexqQLQAY9cEfmKa/wB4c8DtTFPPUk1HNKB0PNSxphPcxwISzhT2zyais9TjvCRHvBHZlIqm7LHNNMwJCcAHnHFJpV9NcbpXgNvFkhWkOCfwrO5djoMsqDJJOM05C3OR+vNVROXUFGDA9D2qUSYB5Bx6VokQydZ/KJ38Ad+tPa5B6dMelUnmyO2PWmxXe93QjG3kkcU7EtmgtwQDgfnUyP8ALkZz9Kz1nYtggY6VKZSwHHsKfKgTuXJJeMZGfrzTV4XOctj06VmvEGkJAJYjGetaFrEI0AY4PekxrUs27+UQFj3erZ6VYfcQc+vQ9KqpdxeZsVwXPQetWEcgAOQT3xU3saIi2mIhgmR696v27rPGOAQ3BBqnerK0A8kbznBXOOKm00MnyyIUbj3BpXHbsacSqiBVQKo4AAxink4pAoFKxxgZzTGAHPTFD8cfrTjwMUD64xRewH58R3Z2qRxnpxTvtByeTnJ4qkmMAE4wTgDnNDTDnjPPX3r6A82xaafdjnB9c0xrnOec+pPrUAfB/hJI7jvTRwCv4EdqCkSGdnfOcDqPY4pPNyvUg46fjUb8MAB15IB4NNwApIAANJlEvnMoxnIxwKYZyVyTyOeajUhQQOT1yelAO1Qc47ZNRYqw+KfI9cjnPHNNjlHmHJIHQY6fSo4gpLspxyeScikY7X4OBgnk4qWFrEwuirYBA5zjB61Ik7hyT6k7fSqcZy3YDHfipUIMmATjHOeaYrFtbkq2c4BHIppvnUnHAzxnqaiB28HAPPTrSN1HGM+4xVCtYsS3Jcg52n8+1VpbhwF2jPrUbswyARgDrnpTCS0YOQe2cdaT7jsSGdgCckjPJ4xSRzNnueO/eoHJXOTjgYFA4P4cYNILE7Tkg8+/Heo/MbGC2R15pjkrjn5ccg0hbk9x61A7DSSe2cHPPShwN+Acex64pjMdxwSBnP1NJuOVOMg44HUVBSJojzznrx3pYW55xwc57Gow2DwccYxS2smSUIUNzkA5qkUWSPmxnI/OpVUZGMevtUH3cjHP6CpFchByB06mjoBYDggcYAHf6U63u/KDL2zn1qBnGQSQADyaZkLuIxnGM5461IGkb3ABBGemT0oa5CqSWBzwe2f85rPJO09h6mlQlmGSDtAOPSqsUiZbmSOVJBIQ6EEEn0Nfe/ww8SL4h8JaXerKHaSBckc4IGD/AFr4HKDqQMZwcnGa+i/2avGv2a2m0S5YKIX8yHLckHqPz/nWFWNlzI97LaicnSfU+u9NucKvf6VuKdwBzx6VxOj3obYQeorqre5Aj68CqptMeKouMi839earSc/XvUoYOOOQaZIv4VTOGOhSuE+XJHsTWRdRAmtmccEZzn1qhcIPqfesJo9GjKxy97aFgxOQT+lcV4gsciUYPy9Ca9JuYQ+e/tXK+IrLdCz7RnGMetcUlY9mElJHhHiuzDl8jjHXHNeTarAEldS2CCcH1r3PxbaYD4HAzzXiuv2skM0hyGGeM9fpWauiJo4vVY2VGB5B6CvmT9oXTFtvFFleAYFxBgnPdT0/IivqS+Hmo6EbSP73IxXgH7R9qDpWlT45jnZC2OxHT9K9LCS5aiueTioXgzwGdQuc9CM57VVwCpwvHbFXZMYB6Z/GqpwDtIGfQfXrXvM+daIJTu7dOAehqHYQcjPAOdxq268ccepqsynJ2nnvQnoAzO4Hv68YNNOFB6nPA9qVkZOTjPfvTVyRwAeep6j2oYtRrOQBznj8KRVLA8e5pXBwQABg5x3oWTAxt4HNG4x/kk4JbAPrQIsqcZz/ADFICcHDDHbNOEvGM475PUVOwrEaoGfGcADJzSrEI54yxJQMCcdcZpXkxlsfpwaaH/i4zjB70WHY9kW98LtoFvqsUniDTojPLbwaqt15lxbShEO0gclGx0J659a8mMDySOzyl3JJLnq3v/n1p0OsXUOlzaakpNlNIszwnkBl4DD0pkU+QA/Pp7VIWsTLagAKDzkZwKnW0XZySPyziqwlHtjGffNSpcscc5HQ0FkwtUUhRzk55NO+yJu6EHqM1CZBk8jOcZ96cbjI64wOf8KLi0LAtYyDkFj3yaVoY0IIHI6DrVYXIPTHpmmtcZzzgmjcZZCIcYAAHJJHBqJlGCcYHQf41GJxg8+1RtcDaR15NJC2GsyjIGTk59qjkdgRtODjt0/zxUZ5JOcewPH1ojGDweOp7/jWgzrviP4zg8feIYtWg01dNf7HDDOqnIllRcM/48fkK5ZwSvp3Oe9KFy3BAXofrSuDtJyCAOMVO2wtiFgfNyDjkYp+Cc+vTgU2P5nGSCMEHPU1KU4OeR0osSITgcnnvz+tfpV/wSu+Gn9meAvE/jq4hAn1a7Gn2khHIhi5fHpl2H/fNfmdLknCg7shcZ6n+tful+zt4Aj+FfwH8GeHVQJJbadHJOe5mkHmP/48x/KuLFStCx6+XU+apzdjutQAVDyOmT71xes3kZJJHbAzyK6HW7ny4ThWJ7EcV5rqupyvvV0ZCD1PJ+teFJn1CDUNRIUhJcHr04+lYV5qTNhWbJxiqGpaq0CNyDwevesCXVxcjpggZz3FYthc17ucYxnIbINYOoYJR0Yq4OOtOlvAyAPjPYg1RmYbyck56qazFcmF07/Kwx9OlBPoeSah7A46/wA6UttA5HPFABI22QEEEdD71BMcvuBx24HSlmY4LdQOcVQurwRRu5IwOcE9KGOxraLpi63rEEL4KIQ7jPUDtXpqYjG0YAAwB0xXBeCWWG2NwxXzZGBAyMkCt9dRdJ2dyWLN9wHIHvTjNI+axydSp5I6Asx6HIqlqUjKgbzBGAeeODzUllObhC2cCkvbUXMRVunPfrWktVoeWtHZlWHdK7Ss6t6AVWvpo2kAZmU+3QUitFANu8BkABXdUN1NEYiWcAYyDmuV7HUkaEEMaIXaXcMYyWx+tWrbULRAiRzxySEkBd4Y15h451u40/QblrCdGkEZJXcDj3/n+VeLeHfE15Y63HKJShLBo5FYljnv+PIP4U1psexg8ueLTblY+x7TUQzhTkjv7VLPfLuODz0wV5r43u/iN4gn8Rvc22rXSP5mUjjkJUYPTHTtz9a+gPB/ie617w9Y3l6BHdupEirkAkEjI+uKp1XEeJyeWHgp3uenWd0sinsQfStOGXHTnNcNa6my4w+Ox4rastXcKAxBB9a2p1b7ng1KVjpi/sDS84xjiqVleJcLjuD0NaK4xyAa6rpnI1bcj5GcDOBwKjL98ce+QasZx0yPpUcjBQcnt2oAjjkO84DZHXBqO4bcQGBUg5B9aktBvLSAkL0wRjNTuqvgEA54oApo4YY2g45BIqwV3xbWTKkcg05IkTooJqRUG3pgZ9aVgMNLyTSL6O3lH+iSH5HP8LelboZsY5/Kqmo2cMygSIHI5XPIBqWzZzEAc8cDNTexW5N5RZRnHvmlClV6j8qkRXbGQAPfmnGIvnJ6cVVyGhEBBzgHjoPShHBJ4J7daefkBGVA7YoQq/CAE9yKHKxSQ4FsDA5PGaJJX3CJAWdvbOBSSiSOPKJvYnA5xiren2whXLHc7clj/KpvcpKw+zsEgw5G6X++eo9qthADuPYUgAFSLyOeagsmjx5YwRjqamVguMYzVeP5TjjFTAgY/nQFydB82ec08tjGSM9hVK4uTEoAGAepqOC+jRm3RnYOjZqXJlJGnu29wPrxTwCQOwxWTDdfbLoFSPIHqOprWRkZeCCBwcHgU+a4mtdz85WkBbaHwevSk3naBkAnnGetcn8RPFX/AAiGjQz2pWS9lk2ojcgjHP8ASvNl+LuvSKSTArngERZIH+TX0i1FSwNWsrxPdllEeSeQBxxk5pom3EsBx1JFeEt8WtfLcPbq4GCBHkH371saZ4m8aaxaC4trTzYyCQ/kkBselBs8trR3aPXHnATvleM0zziZMnAI6AHPFcXDpfjW6tYpH1Kxildd3lMmCue3Tr0qPR/Et7YxapaeIUW21O2XNoeglJBAHvyfyz6VFyPqU+jR2s1w6SS56KMjGCSKYk3mR5z1HJJ6Vz2m282n2hn1nX1aVRvkSFlEYB7fzrVbSIdSsfJs9UkhMjbvOBDEL6D2qHIPqrW7LUU5BAyASO3FNllZ2GWzgHPHHWq2neCWSMv/AGxd3rE5VpFAGT7CuI+IZuvC0KLD4sae7ZgRZhVLgZ9ug470N3NaeDdWXKmegR3JY57Hg7qm8/yguCBngjua8AHjrXVUZ1F2OcglRxSr4/14EEXzkk5BZRmmd39j1X1R76LgnhgAP73Q04zYQjOQMc14IfiB4jkI36kSFGFUIBwfoPamjx54hWM41GQ+5Vf89qV7B/Y1Xuj3qScbVxypGOT/AEpFl+UHIA5x2FeEwePNciuI5Dfu6KwJjIG1vb+de9eLLyxf4YX+qQRNab7RZE2KQyNkf41LkkY1Mrq03FN7ke/DE5IGSPl5polwVwSfcetfPy+ItWjw39p3IOcjD9OMVLF4s1pN2NVuNucKu6lzHd/YdR7SR767NtGOnQ55pocheoIz0ArzXwVo/jjxzDJLpd6xgRtkkssu1Q2M47+or0C2+G2p2GlRS6v4rk024cFSkirtB9OtRzGEsolB8rmiwZTtJAwMc4pPMJwcHryKitrqTwBZavYeJ7qDUUu7Mvp19BgsZOV2DH+8D7Yrs/CNj4F8PaNaC61KTWtQChndmd2djjhY1+vSjmFLKKsFdO5yQfbngE9duahmWUSLLC2xxgkEZyK9osPCvhfxBZRMunXdpF5hO5VZXc88HuBzW9b/AAu8MvYsTYXFouc+bNNkj/a5ouY/2fUWjPCoJN6qCMMeufWpMhBkjI+naqfxm8UeGNHmOm+ELi7uL+J8T3gkV7ZfUDjLH36DmvNE8Uaz0e8YHqcKKXtEj2qHDOLrwU00r9z1YLg9RkepNGPnOCSce1eVjxPrClWF2xUDaoZRge1DeKdbDYS/IBHIKKQD60OomdX+qOM/mR6m0w2sM4PA5P6VJaybcgtk5I4HavK4PE+tdGvBkEZJiU5961tE8WajFrFq1063dt5gDwFdpdfqOlL2sUH+qONSbTX3npEbgt8y/LjAA5xW54W1+fw3rNvqFszZibJX++vcfzq98d/C1t4H8FWuraKjWly80SlZpN5ZWGcAH8K8Ij+IPiABSs8G7uzQA8ZolKNrMwwfDuOqv2lK2j7n6h+CPFdvrmnWl3A+6GZdykHp7H3r0iyu/MVf85r83/2bP2hb3RvFEOheIpIk069cLBdDhYZuyn2bgexxX31oGsieCMhgcgd+tcsJcrsz1sxy6rRinUWp3Vq5Hfg9BVlsNgVjWdz82cn6VqIwOCa60z4+pBxYy4BI44561TliJJAOOOtaBxj/ABqCSPCk5qWrjhKxk3EOAawNasTLbnBwe+a6uSIEA9qpXdkJFZcY/Wueceh6NKrY8M8W6W4WTjaSe3evD/GViyTN8uQAQCOpr6w8U+GjNEdq54wSBXhvjvwpLH5uEYED+71rl5Weg7SV0fP971ZCcHHXH6V5N8dNIk1PwBfvGAz2TJctnjKg/N+hr2DXLKS2ml35V15wRyR7Vy+qWUeoWcttOoeC4QxTJnGVPB/nXTSfLJM4q0LxcT4mkwVGcA+pqu68ZHJ6c1t6z4eutJv7yzkiJe2maLnBJAPB/lR/whevy6T/AGkml3D2IG5pkUFQB1PWvo4yjLU+cnQnHeJzsnGB0JOBUD9c8gjqPWtOfSrlAHaB8HgHBNVGsrlXIMTAZ7r35p6GTpTX2So4PBznjGf89ajLbmIz7GrLwTNn9y5A4ztPJqGWCePkwSoBxkxkYoun1JcGt0QnJbB5FI/JOcj2HTFJv4OQwIODkYxR5gI7Y9+cUfMzV1uLuwQT068H8qG5IOc8fjUXmAkKCAKekmSDkEDr71LH1Ak7uDuz3FIxwcc8c+9D9cnB+vUU0ngck9qB+o7zAP8Ae6ZPShZCc8nPcio+pyOn86AMjqKYydZiMZ/I9cU4TED8arY7ZyB2pd+Gx1HQ0tQ2LbTkZ5znsOKcZmcDnA6471WHzE5I45zTwAV65PUD1pWAmEhzgEHj8uaXLFiM9s5qMOpxzxmnllJxuAI9/ejYB6Sbc7iRj86Vu5HTnrUeFLEkjAHY9aeSQo2nBz1ovcBjLsII6+uP1qSMZwSeBUbNnvx0I6GpYyNxBIHv+FUGxIPlJHGCcgDqTTJMgDIOM0pwxAySe47AUyT5R978MVKBBFzJzxjkj1qZhnJOR+lQR4YnnPbOKnONp5yScHJ/Sk9AOu+BXgaf4kfGbwf4dgiaYX2pQrIqqTtiVwzk+wUH8q/dTVNRgtE8qIARooVV6AAcV8Lf8E1v2ZbrQrST4s67DJb3F9bvb6JbyDB8luJJyO27G1fUZPevsvXjsD5GDg8mvJxNTmlZdD6bAUvZ0+Z7syda1jzAw8zAxxnpXnurXxy2RwODj1rR1zUvvpuAPPA7VxOr3svlnYc8dTXlSdz1LmbrV4XJ+YEHORmuda6YSADhe+Opq5PK85yRg4wc/WqipsYqeT6DvWLFclWVjwDjnOCf61ZWQMOvPT6VQ2ZzxgZzVgDZtYckjNSIsjHUnj2NMzyfTPWmCQDpjrz6UkkgiUcDHrmg0Q2eUbSPUHnNU9O0mTxFq0VujBUQbpD2CiqOqagsByG9xjqRXpnwq0yGz0ueeVc3dycsCOQnYfrSbsc+JqeyhcXSdHCy+WoXaP7orTurBhgKnI69q10EEdw4WJkbOQ2ODUEztJMcDHuO1SonzM6rk7sraVbvEX3AgdBk1PqFwILdyGAOMZPamyyhFzknHWuV8UajNBFkbliA5IHWtb2iYLWWpk399J58kkbEnOeec1xHijX723tZpreVpJRkbC2MVPo/xG0nVtZudJmjeC5xiKSUfK55+X6/zzS6xZQTK0cgJVjjKjGa5mmnqddOcKmkXseUWc97f6ct1BLJLevIxkyoJJyeOfTP+c0lyh0rT5Lv7OJ75VZxbxtwWP8AKoNa0d4Neiijaa2tHYrJJDIVLdeOP880y6019Ptbu6aVSkUREShSAPQmt1Zn3uDrQeHUkrco3RzDaJHqEunGPVbtQ0kbMzhQT7fh+lep+DPGWpSXscVwcWrLtEe0ALjuK870GZNSlW3lYkpGHLIfpx+td5p1vHpqCXgyYyvmNjArKq1ax1ValNUby1TPW9PvPNjViBgEYJzW7aXgkbBAzj0/WvONF1ZY7Eu2FBy2N2QKs6H4jK6hGHErrO3yqDnHoKVCEqjtE/PcXONPVnsOhTYuCuRkj2rpFbO3BzXH6ArG6TjjHJJFdWi/OCCQevFejT0Wp5M9WSg84wf6VFcOFXnJHQVLuywHHuP61BeANHggYzVN9iEOt5gI8YIIHfvUqygkcGs5X2jjO36c1PBcB4QSrIehDdetZ81jRRLLydOcY/GgXHQAc98ioAwcZJz6dqj34OAefyp8wcpeaRT2z2qSDkH0z9Kpx8gE9AasA9OaLhYuA5NIwKg8+/B61CrENg9O/wBahui9wTHG+w5wzDnA9qLkpFB7x7q/8qPmNTgkcjNb1nEkakHG/wBcVThs4bZSIxg+vTJq2uQoC/e461KKfYuBVUnoD+VTRjsO3WqsQOQWIdh1NWI2PsB7GgknDEYGOPrS1FvyRgVGs8iv8ygjOOBnj1oAs20ZjyS5Yk556D2qwX2gmqwdcchh3OOlMlvEikRTkbskZ4FBZaMgxhhkdearNdbCVdQFJwD04psmoQoOH3npgDpSLtujk4IrGRtHUu2K28isiAFSezZBq5ZRxAPsBGTg5zya5+KB7OcmF2Cbs4xWnFcPG2Wlc8dAMipTsDVz8bfFvi248YaitxIBHBGNsUQAG0f41hmRSNwJywO0A9ajwvPAyTg45q/pFnbX2oRxXt2un2xB3Tsu4qcf1z+lfX20PqoqMVZFnQNAvPEV61vaIpdF3FnbAX0/OvX/AAn4Y8ReGo4IpNdhTT1OTFs3sDn+HP8Ank1i+FPHnhHwlZSWVqJJjEebqSLD3Dk9R+tQX3xtIR3ttMRrhz8vmt8sY/maxkm+hyVPaVPdUdDs/EWqWl60dvLbFQD5f2uYlQCeygHJJ9K4f4i+Eo7TWdCa3mnvZbg+W1vOxZiARgZ7Lzit34cWt14rWXxBrU4nkRyLKDbiKM93x69ua6fWbOSK1glzHLey3UPJHAww4H4Cs9mcV3SlYrW2jQeUYr3Qra2uCuFltgJAhx12n8a2tM0+4cBVnjjEYCl/s+M/hWH8StC+w6Xd+ItPvGsr+3Rd0qthXAOMEevPFeMzfEPxJcRKj6vOVB3ZXCkn1/z6UJXOilQddXR13xE8X+IdI1S40mPWFCDIYwQhGA9N30P8q80Vi8sjSSPK7ksXZsk1NfajdazdPdXlzJdzufmkkOSTUIIUcjBB42jgUbHuUaMaUdNwZhtwFIyMFhzU1s1ugDScNjaPmzmq7SKDy/A4yFJIzXSeCfB0/jK7uIraVIjBGJDuH3snGKT2OhtQV2YpZTjAwc5POajGwPuyxPYE4Ar07SPgfcS6lLa6hqASIpujeJcEH0INYusfCq+0fXlsXu4DA/zC6JwAueuOv4VNyI1qb2ZheGtAuvFWtW2m2keXlb5nJwETPJP+fSu8+LnxATVVTw3pUivpdoAss6t/r3UYA/3Rj86S4TVPDHh6ey8M6ZdJFeKIp9Tkh2yzcdIx/COvNcLqvhTWNChiuNQ06e0ikO1JJVO0n/Gs2wg41ppt7bGeEG1t2Ceo56VY0+D7feW1rG6xmZwgZ87RnuTVZlaMEsT6nB5r0r4fa74S8HW8WsSTXWp60YypsxAAkJPfJ47dR607noTbhG8Vdnd+DPg9Lo1qLtfE+oWYcq0n2NfLifH1/wAK72/1UQ2/2a3smu48HdealgRBR95znrgfTPFef6l+0Tam7tobLTZp7KI7pXkwjO23hVHPy5xk9eK5228d6t8T/GukaZq1ythoV1dJHLZ252qUz/Eepz/hWfqedHCYis+easeheM/h1oOs/Dc6totrJPqJYSW8qKV+0ZbHC9gcnGPQV3/w7u9Z0fwtoD6nLps0cyCABwIZAwyAit0LAA5rtYvDFu9/Y7G8mzso9sNtGMAHGB+AHT60vhnwjYatoWoaVrECXNpHfTLAsqgKqE5Uj6bjzTsYrEPl5JbCadojklGvtTtoASwKzKwHPTJB4rxn9o7R20T+zpYNY1W4iuCVdJ7rMORzwoxz+nArhvirpF14H8aapocGu309rEQVjNwwCxsMqvXsMVwklwxAEkjuF6eZIWx64z+FZyn0Pqsvyq04Yhyut7WGmBXG7JHPGaSW2lRA2wMo9Dyfak8xmKhTxnp0qzHdlU24IJ6ntWNz69RK8YXBBGOfx+lSoAQBgdeMelWrW3ie5t/tg8qGV1DS4IG0kZI/Wvo65/Zv8OaXBBq8WpTzaYjK7ic71eI+mwZ6HtTWuhhXxdHC29o9z5wihDEkDJ7EjJrqPhz4Tu/GPjPStJskDNLKCxYZVEHLN+ABr1v4mfBDwrbeHZNc8PaytmiMoa3uJN8bAtjIP3geRXW+B/hNr+g+HHh8KWf2O/vYsXXiG+XayKeq26dQOByw5pqLuZTzKi6HNDRvTXoeXftN+OT4o8bDRbZwdL0Rfs4AUAGbox/AYH4GvIPK2ocDAxgCvZb39mXxjILm8lnskhjZ2c3cxWR8Enf3689fxryBISH6gqAQSpzxUyTvdnfgPYuko0pJ23sMttOkv7uC2gheaeZ0jSKPlnJIGB7/AONfoH8Jtb1DQNL07TdWNyFjRYo571lMp4+6+3gEdPwr4o8CeKtN8G6hLf3Wgx63dqAbVnm2iBx0OOfb3rq9X/aT8XatoM9jBFbWF3PKWN1ApJRD0RAc4xj7x9abSa1OXMsJWxTjThHTufpNo2qebADnJ7Guhsbwuqlm6ivk39mP4/j4gaY2lau6W/iG1UCRCNouFxxIv9R/jX0npmoCVQu7n0HSrhO2jPy7Msunh6koTR16Tbl60E5UZ71l21wVXBb860beQToWzzXRufMzhyDmhGOOo6YpwtwR0/Gp4ELNgg46+1XFt8jIIH1FWoXOeVTl0MC8sRIG4HpXIeJvB8er2xTywGxjNeiXkBUZxx0rJuYsDODjrmsp0ztoV2up8pfEL4IXc6SS26EuPQdq+fvFvg7VPD05S4tJEjUYMirkV+jk9srqdy7h1ArmfEHgbT/EUIjltYiM5LFeTWKjY9Dm5kfjh8XdEOneKftcSsYLuJWZs5IYcH+Qq7f6lLoPwosrSTEUt+xAXjITOf6D86/S3xV+xT8PPGs8VxqltdvLG29RBcGIfQgdRXNeJP2Bfh34gdGubbU98ahYvLvmUIB6Dp2/lXXGVkae0TSi+h+WQciMr0GehINSYB29yByWHWvv/wARf8E2/DD7zp+s61aSA8bzHMo9sbR/OvB/iH+wv8RfB5efRki8S2SkkBAYZsf7p47etacyO6NWmzx7wH4Vg1y8uDNZS3aRBTiNgir1+8fw7V6pYeF9N0AC5h0vNyRgQiRmX9Tgdea4Sz8SXPw0tZdNufDEmmauR5bTXm9STnrg9T+OKZf/ABQ1S/Sy8hIrZrY72cjcZHwRn6c9Ki7exxVaLrS02Ok8Q25tZHv9cFp9ghiDi1jRVWSTn5c9SRgfnWT4j8GWOr6DY63YWEWn6xJ5bKAmFbdgYYdO4x9PeuH1nU7vXrp57+4knlYYyxwAPYdBXtHhG9tfEvh+yIAc2vlq0ZJAV0HH4U7tdTCphlRipWMJPDWlyaCLjUdLgu4lIjuI/sMbOhH3m4AbHHb1q9pvgv4Z6lCklxZ6M6ng5domB6dCR6V1H2T7PrsGo28YZJl8i6VG4OPut9RyPxrm/ix4Z0m/0+41SLyrfUrRA0qghTKh7n1x7Uc8u5z06VGrNRatc5f4jfDPwDHYx3Xhsaes6uEltUuGZj15AJrzuPwTps0gBs49vGcMc1ftdrcAgcfKOprUtl2oNpBfH0rP2ku59dh8Bh6cOVxT9Uc+3gDSC4X7NnPIIcinf8K60hnQeS2fQMcn8a6dIZAcbAwx1U5OasRRfINykHvnil7WXc9FZfhX/wAu19xyL/DTRd3+rlHbG/FV3+GekuwCpMAejb+eteg2iww3MEl3BLJZBh5hTglc8gN0z1r3Gw+C/hrX9PttV0K6luYGAlENxIGVh/ccKMjoc4NOM6j6mGIwmAoJc9Na+R8nyfC/SlUBDOPVt/8A9auw+D/7OGlfEnxvFo11e3lvbfZ5biRoHRXwi54LA9yP1r6E1r4OeFPFMc7eHdVOlaomQbS4YmIEdQQw3D61S+Fmjz+HtO1R/D1quqeLzutjdE7YLFScHDH7zcZxz0FX7SonucNTDZdWpSdOnZ/dY+Y/FXwZ0jRfFeq6fYahdT2FtcNDFLOFMjAeuAB6/lWMfhVCRtF3Jv8A7zKMfhzX01e/s7+K7m+w0sFzNcBp5bhnx85OfmP945PSuT8cfDbVvh5JZrqht2NzuMZhfcODyMceo/Op9rU3N6OW5XNRgknI8Ql+EkmD5d/k44BjwAa9J8I/sW+IPGuhW2qWOuwW8M2f+Pm2ZVJBwdpDZP5djVnTbW51C+gtrSxmv5ncAQW6MzSc9ABk19beAfDnxHvPD1hp2heBofB9lCwkkbWJmYuCQW2py3PPWnGvK+rOXMMnwdOCdJWfqfIV7+wl45iult7XUtMvpDnLfvI4x/wJl965bxH+yx4w8HT6XbaneaTDd6jcCCG1E7NKDnAZht4U8fmK/US3+Ees3GrjV73USp8kwrZ2ygIgJyck5JOQOfpUEX7NGjG9OpLo63d+7eZ9rucyybvUMxOPwq/rDPm1l9BP3rn5na9+x/8AErw/d29vJZ6fdyTq7A2l4rhNo+bdkDsfesrXf2X/AIhaFZW95Jp9td2dwN0c9pdrIuMdD/d696/TvxR8Lb/T43nZSwUH+LLAeleP67FNpUjKWZATztJAJqJYqSMvqNNI+B7b4DfEK5uIEt/Ct3KZ2Cq6FGQk9y27ge5r6O+Fv7DieGvFkeqfE3xRoh0HToo742uiXSX8l6+Qfs4jO3OM4cEjocZrvp9QlLkq7Z6jnrTbbUZhu3Etnrislj+6M/qEXtI+oPij8SvHiTaXofw5uPBuo6HfW6CDxBI/2L+zWX/ljLEXZQpCgBsAc47VwV18etQ8L3MXh/4gJJ4c8XLAJza30YS21GP/AJ7WU6M0cqcDuD+VeUxy/aYXhch424KNyKxfidpkPirQdKtdYVpdP0tlW0ktkUG1j4BDJ0YYzhvXG7NP2tKtpJWCUa2HV4O6PdU8Yaf4hjFxayiVHG7crDBBrPvLtmYgY24yOea+W9O8dTfCXU4rWRzrng3UZ3fTNZC+VOig4MUyD5VYEHpxzkEg1714c8T23iawS7spxcxMMnHDJ7GvOr0ZU35HfhsVGsrdTWlfJJ9OMd6kig3YfOAB3oT58ZUnOM9qtwR7QMjjrzXGd1tStJArKAV45HFU2UxtgcKOhzz9K2ZcYK+3ArFvZdgwDwM5ouNIhedIRn15xWRqurLArMWyqj1qnqmrCA5yAM888DivE/ih8VPIU6fp0ge4cYaQDIi/+vWkYOT0NEmeu+Fr2w8Sa8Z76/gt9Ltj+8Z5kQs3ZfmP5/8A169m0Tx/4TSQW0Wv6ZFKTtEZuoy35Zr8zpkMsrzT5mmZtzSOMk+9XbeMROjxqEljO5XUDcDW7wjbvcyrYRVt5H6mR+ItFuMKNXtJGxyFlUZ4+tVp/FehIXQavYh0Ayv2hQR79a+D/AXxPuIriDTNUUTJKfLW6JO8MT/F7V1c3jnTPDviD+zdbiAmGHjvUh+UBj0P/wBaq+r2PBngJRly3PrS48X+H7bJuNb0+DsBJcoueOnJrivEPjvSL6Oe3i1nT5VA3ZM6D/2avmr4q+KNG1TQ1i0vUYbqSaQLLFCd25B6g/d5Ary2KOIZCoFA6YHNJ4fmW53YXKlVjzSdj2TV5LS48QalILuAgS4V1mUjoOhz6/0rtfCfxEtA0Wl6tf22/G2O6eQDPPAb356185Qqr4+TjHA24AqZrRXwDGAT2YVpKipQ5WRR4Z9nWdWFV69LH1FqNro+oru/tGyJJPyrMpz+RrzXxBay3Wu/YIZDLaLEWIVsgnI615ammQIQYwqkcHsK+ofgt8MRceFo7jxTaWbWjoJbN1Vo7hMnqzDHHHFRSw/LK97nfmOVyhhXCNS19DP0fwtpenadbSBys5iUyKQCAcf/AK6xfGGvrpUZjgjM00h8tEDck/5/lXq0VzoOl3p0rS4L/XbhhlYVVpURfUyNwF59TWHpHw21Txdrl4fEltBoEEJYWsemMGlkH94s2cj16UpYTmlzM4VGu6Cp8+y0ufP+r+LNeSA27XbQQNztjABGO2TzWAura8A1zbX+oqsRB82N2wn49q9tvYta8N/Ee28NzadZ6rCT5xmsdNia5khH8XPcd/x9a9j1CTRr3Q4kmit77RD8s0U9mFEDj++FOR3rvhCMV7qsfP1shxbanUqp31NH9ny7vNV+H+iXWpXEl5fvExeaU5ZwGIB/ICvW1O0nA49q8i8P+FtRSy2+GNdh0m0VQImgZbmLB7BWyQPoazfiF8ZPF/wjsYrjUdM0rxBacI8sEzQSg5HJQ5657Z71zOlKJ1Qy6tJqEdWe3s+MkckdagW5WeQx4ORz7YrwX4Y/tSy/EXXBoo8MtHqE25o2huFCBAOc7sZxzXR+IPj1pvg/xHBpGuaVqOlRzkLHqUqK1u7Y5GVYnjOKycJ9iqmWYijLlnHU9ZkjUof4R7cCsm9a5gY7JAVPI5psOqtKqSYDoy5UqcggjrVyCeCY/MoHs3euWTucijbQyo9YuBMqNGWHr71rW8zvhtnUDqeBUzQxEjCrjtgcU9YhxgjFQkwYQNI7YJAA7Crq/dODk9KjTAACgcenWnKpY+3qK1SI2EMkpICrkNwTnkU5U+zKVBLEnv1zRK/lKdqkgDk4NTwRhwHJxnkZqrCEQ7QdxB9cHvVuKPfzkbcd6z4baSfUTgYgj5J7MfStpUAPTgfkKtEMbGuznjpjinjIPXjoaUA4PrQOTgMOT0o2JHLL5bDP4EUskvlrnGT04pGiyQcZ/pUNyWLAIB+NMCVLmNiBvUMexODT5VSSIq4yOuc8j3rNubBbpQH4OOGHUVy/i3xe/g7S55Z54zBGhcuWwVAFS2U9FdnUHCSYZS6g5DDJqzp139oBQKw55Br41m/bY1+31ieSx03TZdGRisa3LP50vv8AL0/Ktu3+OPj7xzbjULY2vhSymO6ABPOuCuDzzhe/HFJ4epozzKmb4WhpOR9hLb8/Nuwaaz75/KQNkDkmvm74e/tAar4Ru007x9qp1bRZxtg1c2+2e3k9JdgwyHB5xkV774Y8UaVrcSXNle293DMMwywPvR1x1zWMqcoO0jswuOoYuN6cj8bdQsjpmoT2jTx3BhYp5kWSrY9M/Wq5+fC4PPr39q04Vk8TeIwbiSO0N3NlmHRBnnH9K7zWfA2iPoawaKFkvPOxLdzyFdmM5z9a+rufbOSi9Tza2ie5mEUSl3LYRUXJJ9qa8DeeUwwkyQVGck56V654G0seCAIrwQSahev+6ltwZGRQPXoMeo9ai03xH4M8Oa/MdpEsWWa6MZcyOSSQp9ck/nS5g9rraKuSW/iJvhb4Et9OuedXuleeGGNQxiDf3vfrXVJ8XPDMejpdi682cRqTaou6Tdjpjp3615J8Q/Gdv4u1CGa3tXgjgDAPIRvfJ7/kMfjXK7uCCMHGCQOprPlvqxRwiqrmqbm74m8e6p4juL8STtFZXMgZrVWJUegrA8zCA5wD1x0HFNCHA3Lk8DHSnN8qnA5BwVAzxijY9OEI01aI4FdrcZbOTg8A0qxyTypFAjSSMcAKMsxz6UxT5aopTIJy2044r1vwF4j8NaeIpLbT0g1KQ4XzZNzdOWyeAO/51DdgnLkjexF8MPhldPfTXuvaYq2ITasVySrBs/exXW2fhzQfA1/Pq2nanNFH0ntIgJQRnnjrxmjV/iF4aYGO7uU1e5IyLW03OpPYegNa/h+a7u7UXstiuh6e+DHAVDzy8jrjjmsW76s8mdWcneRUuLy58WefeWemyaYLWIldQvGMTHAJ+UA8iuP+FmvX2oaxfTyafJrWoqoK3csgAgQe31P1rt9fg1PxXq0emyv9g0GFRLesGw78jCH0z6fnW/4Z8N6Zo3iXXoLKIWsV1DEVWLOF4POT3zUXCMoxiy5Z6gs5ZZ7gW13jaqSrtGeoPv1rg/iL8O9W8R2731/4mtjHaxu8Np5RSJeO2Mkk4689as6/48l+Grpo+vaVPrUYG63uhtUSJ68557fhWBq/x+a4sXg0zRFg3KUWS5kDFBgjIC9+Rip8zbD0avOpwR5HEGbOQAwwCPWp4gEHXt1xXQfDzRNL8ReLrSz1a7NnZSFmlkUZLn+6OvU4/WvVvFfwo0PV7PTW8MPbWNpGWWW6uJSPNOcAbTz1zRzH06qRhJRkeP6ZplxdQS3EFtLLBGpLSxrkJ9a6T4ceGr/xR4u0i20wmNxOspum+7EqncWP5fyr3rwhp9toPh6x8H34jEt7DIZZtNQncgBLO7n2xz7is3wp8X/A/he51K1stLntbC3CrbxxQ83ZBIyx6/Td60XN44idRShShc39V+P2kaL8UYred7ltFsxJb3TRKDvl7EDqcYI/E+lVvjR+0hpfiDw7/YXhVJCLja0t7KpTyx1wg67sgc9BzXiPjzxBD418VXOsx6dDpUcoCJbRdQo6FuxY9/wrACYYHAIxgt3HWs3PsephsmoWhVqL3l08yae6mnmmnnmeeaQ7nllbcT/niogQxBzkA84PFJwSRnjoc9x6U6OMnJB5AzxWdz6NRtokLEBtO4A5OAO9d/4A+DuuePoZJ7eEWtin/L1cZVGPfHrXJaPfPomoQX6QQXQhO4RXK7o24x938a9/8L/tG201tBaauV0+COH95JbQAIW/uRRrnqT3OOKI26nHjJ4inTth43f5fI9OttE8K6X4S0zwzrax6+YYBEscdsXdx6gKPp+VFw+v6H9i8PeCPDUdpYkb2uNUnJSFMkYxknPHSud0j43av46uzonw/wBBETqMSanegBYk/v7V/qfWvRINB1Hw1ZrHFcS6vrMoH2rUbptqL6n2UY4Ara3Y+GrKrSl+/wB3rZ/nY8J+P/hH/hGn8P6idQbVfFksm6SCNAIQi5bKxjsDgc+tes+BvF/ibxL4RsfEWt6larHdny0tLcGEls4ALHPJ6YrF8IaKnhjxlq3i3XLmbUpb+4TTdNkuwATuxuZB0VOoHsD616Jpvw8t9W0PV/DuoWssem/avtFtcBgpLFt+VxyNrUJ2OqtiY+xjSavbr+aXoVtc0bS/GDW2lasmqWUDLsNtDIyxTDHRmXOfzr56+PXwl0vwGLa90G01GKwMpjuJbpw0SbgNqJ/F2Ndf8SPir49+EutJo32/S9TtGj32915RdnUHBDfNw1eReM/it4o8dW6W+s6j5tmhDi1jjVIyw6H17ms5STPocpwWJpyjVg1yPz3+RxsMWZNqJyQeADk1MLForlIzG/mMQoTaQ2T/APrr1r9na8t7HUtWvG8ONrV5GqCCY7THb8EnO7oW9vSus1jw74W+IXjGXUDc6idduVR303TVVFsinG+RzwDwD1qEr7H0dTMFSqunKOi6nlur+A/GPwrudE1WJPsupXcha2W0ffIrjkqw+nXqK+1PhZ8SbrXtHsDrFv8A2drLxBp7f+EN7en0PrXl+l6xq2oT61Lplta6vZaVYstreSsZJJbrum/heAOdvqBXhcvx58Ux6CLK0jtba7EzNJfIhLnJJ6HjIz1+laSirHiV6NTNlZxV49fU/Saw1ETgDIPTrXQWFyA6r2J5r5G/Z+/aRt/GKxaTrmzT9bUYA3fu7jH8SZ7/AOzX0/pd+JArA57g1cJ9z84zPLqmFm4TR3UDDiro5HFYNjeEgHP51rw3AdQQc13QaPiqtNxZNKvGcVm3cA7jOeKvLMGzz+FMuMeX6+9NpMiDcWYktoq9B2qH7KB0q3JKHY4O49vemhMn0PpWFrnoxk0isbVVXr78Gj7GG9uM8mripgjJ6VIuO/I7mqSQ/aNFD+z84O3iq+p2C/Z3VlBGOhFdFAqN069cVHc2onXGM9qvlujJYhqWp8vfFP4J6Z8Q7W5hv9NhuY8EAyICQPb0r4W+M37JOs+DXlvtAL3tsoLNayH5gPVD9Ox5496/Xu68Prg8fL1rj/EngSw1aF45rZSxH3iuaxcZRPWo4pN+6z8Sp/Bms2+jy6ldWjxQLgENwwXIGSO3UV1PwlsrmymvNRuBLDZ+UVWPbzO/bA/D9a+5vjN+znDdtPJZoqOASUZcofTIr44+IOr698OPFrQXemR/YzH5cDMCFkxgllI+vSlz30Z2upKpHktuc9onxH1DwrdXdtqumu0RlaRYtxV4ctkj3HJ/Osfxv4xbxnqySpCYLO3Xy4lY/MVJySe1Z+va9ceJdQN5dhBKVCgRKQoAHH+fes4bFACDp1z0FPzOqlRhBqdtSeEFQG6ZGM9KtQ8MMnK9PU1DAAcZGB16VMWVCNvAxyTUM9inMv21w0R+V8H2/lWno1nd63fpZWUT3E8pCgKM457+g5rBDgAYxXReF/iNq/hRRHZSrDDnDFIUL4yeMn8aho7PaTUfd3Ppb4ZeEv8AhA/DFzpniK9tb2CWQyRW5Xci9M9Rkk46Vb0OfwrpuoS3HhjRrgXErEsbVHigLAdG3ED9K8b0j4+ILuSfVba5fyY1W3jiYMzvk5ZyenUdK19P+Lvif4kXyaVoNvBpRcASTMfMZF7t+taKR4E6FecpTqbdddDu7ew8RfE2W5j8Q2UOhaJuMbQxEG6kweDu7DgfXivPYPFGsfCXxLqmgaNNHNpv2hGlmkhLkAqMMcegPNeu2NlcaBoyafZStdXspzLd3DcFsYMh9fYewrD8F6DD4SvPFlyu7U7SQKxLAM8z/MZBj8R+dUzOliIxUlL4e36nb2N1Npn2K4mki1SWZQI51coXUrk7Q3HPFVz8H9B+Jd9czanZ6ul3ggyzylUjXp8h6Yr2/wCEfwA0yDwxaXviSEXNpJtuLLT5yQIlPzLv6HjPA/Otj4g6zaRzCxtUWFVGxQowFPpUzkorU5aU7z5qbsYfwl8A+Dvg7pJtNCg33UoH2jUrjDXEvtu7L7DFeuaRFHcx+dtzngkng181p4iH2/7P5hB3bXyeAa9o8N61qOuW9tZaNBvWNAs0z8JH7k1yRlzM2qX1lJ6nZ/2hbwXcOnxgS3k4JSMdT65rcmiFlbJGgGVXBNYGnaVa+Fppb15ludRmXa9w/UL/AHVHYU248Wxzqx4VvTtXTzKK1PPcZTldbGZ4khS7jcAMHbPB6fjXzj8RfD8LXEihMAknkcGvpF7hL9H5BcDLD0rhfE3hy11CwmVADOvKlhxXDUlc7VTPk+bSl3PlMEHGO9UXsWjG0KFGc9eor0vXvDy2d25MeATyRnGa5XVbI2rDIBiboQKwIceUwoEYNt6duBV0KJYTE3IIIIPORUUgCEkHkfoKZFP5kyopw2ck+tJENdDy/wAV6M2l3i6ZfB5NBuZA1vOeTZyZ98/KOfpzVH4aavc+BviELY3jap4c1hWNleBgcOGIKP07qe3cHvXsHiHwyniPRp7Yhd+N0bEZ2vjrXDS+HF1v4ZT/AGTT4rnxL4fuQp0+ScJDciQ/LcMvVmXGzapAbK5r1KE1Wi6cjwcVReHkq0D3a12yrG6kMGAOe3SrvRQQOOn0rnfhvr0HjHwNomswRJbi4twJI4uFEq/K+B2+YHj3rfmcoMZIHuK8upTdObge/Qqe1pxn3K9xIMkk9OK5DxDfpbQs+/AxnPrWrrGoiDflgAR34xXz18Ufita2OpRaXHKzlm/eGMZ2D1/GiEOZ2sdFrIg8Z/E+xW+ksXuXCjljEpJPsDXkuutpz3zSaW05hkO91uOSHPXB/Guy8VX2l33hdJbO4jncyBGQgFh74PIrgkhO3kjaOMcg9a9KnBQNaSbXMzo/APhW28WXl3Dc3v2YxqCqdWc+o+lamn+Fb/QPFsbQ6e2u21q2SYcAMP8AgXccVxcP7q5ikxkhgQAcfhXsmr6bqtzo8Q0W0j0p5lAuJBcYOz+7n8TWknqZVpSi99xJPDOhDxHa6pcf6C0rAR2SjI8z1bbwPp9Kdq+teE9Qkv7bxGfMvbVmiA8ttxHUBMfUc1WfTNT1HT7TT9Dhje0tSGladwGmcHnp75596xviTri38dpZ3Xh5dIv4hlpywYuMAfKR1H19KhHJTjzzSbOHjiX7TKYlcRZ+QP8Aex2FW0UsWwQT39hVXzG27VA2HqSAc1ctofMZRjPbrjiqZ9HCPRFi0BDkk5AGMVqWcUl9cJa20ElxcOQkcUKF3cnsqjkn6VQWPG3YCnHT1qa0luLG6iuba4mtbmFt0c9u7JIjD+IMvIIqT0KcbaGnbST6XqAcxeTd28mGjuIuVKn7rK305Br1rRP2h9Xt4pU1WKO6RYjHbxWqiJAf+mnU4HbbXkGp6pf61dTX19eTX95O2+a5uX3ySNgDczHkngc1UilePBVe5GT0xQro3nh6daPLUVz6RT9piy0PwtZW9jYT6jq7Lm4NwVSKNjngY5IHGB6da1f2adS1Pxp4k8SeJNYvBcuEEEaYwIsknCjsOPxr5fjboMZGep7Gu5+E/wAT5/hf4guLwQve2NzGY7i3VgpJ6hhnjII/nVKWupw18th7KXsl7x9KeJfAz/2ve+MUYW+tWUiNaShjjylPKsOnzAn8xW74o1K20fU47udU0xb1FDXzITCH/uS9uc8Gk+FXjqz+InhmTUFuYRPHIwntWIDRDPy7h7gfpUHxE+JHh7QfCEtxKLLW7GZjbyWjOD5mMgqMdxj9K3utz5blquaoyWq0L2sfCzSfFmlA21/daRIyg+bolwYlb2wOD1r44+IujN4Y8RXOnPfy6k8RwJJw6uh5+Uhu/wBMjmt7wp8T9Z8IarcS6LqE9hp8kjOtjMwkiC5ztI/qMVg+N/Gr+OvE0+rXsUUM0yqG8sEoSMDI+uM/jWMpJn1GDwNbDTfM7xf3nLadq13pOoQ3tlPJbXcDb45om2sh9f8AP9a9/wDCfiq1+I/hNpvFt+uqz2LFjZXNphCuOquv8Z5rwxrKzGWSXcO/YCve/wBmPxdo/hm11uPU71baBYvMJlmQIef4U6k8dqUddGVmNO9JySu0eyfAzxjF4y8IgR6dLpYspDAlvcHJ8sfdOa9EeykySsWRjqD3ryIauukeINK1hLuQWt8whAZNiFG5Qkf4+or3Kw/eQLh8jHbIzXBVpcstD8zxMOWd1szKtzOgxkbe27itS0tnlB3sAPY9anaxR2BIBIznnqfWrUECgDjHYAVCgcDkQCFYhgA4x1LU1ru3gzltxPZeeferckQdcEZPSqyaVHvYlmIJ+7uwBTcQH211HcqWUNjPXGKhm1iDzTGgZ3BwChAplzqcOmOIYbN5V53GNgP5mn2yQzBZmtQjE7tr8kUbjZqWakQg8nPJDHkVZySBx09T1qvHdB1BWMqPqMVPHNuH3T9e1XsZvccv3eCCacPvDI7dqTPYAYxk05QQTx0oYajym4cDt3qlNCIQzgsGPLc5/GrYm6ZBB9uRXM+MdYa0tjsnMLYOc9MVmLbUw/GPjq30CynkecRRwqWeRjwMf/qr5d1/xLqvxqndpJZtN8LozBQpKy3Z9fZetL8SfFN18RvFyeF4Z/8AiVI3m6hJbsAQi4OM/l+daRt7KNWt7OQRJGqARKeEAHHFddGml7zPjc5zWVNewpb9SnpGh6JosZtdOsoIBtBYCPk8+tayybVwoG0cBV9KzdUvhpdjcXbAyJEhYqp5PFeUaL8SdXuvEtrI12I4JmA+xMpKlPbvmuyzep8KqdSveS6HsN4chGCK2xs4bqvHUe/NVbLx1rPwmjutV8PRJPFISt1YMSEcHpIp/hYccjqM5pupWbarEsYfZC3LgEqxHqMVHd2SnQ57R2ADRMgZRyBj+dZNKSsxUK9TDzUqbszw/wAPeDm8KWkl3dXNql06gK08e4QnH/16vQeGNSurQ3ivBcXrAyB5ziINg/dQfh1Na+mLf608V7dxLBp2cRwT/eJxwxP8q5nxt48i0W21XQorUPdykbZ43zGFbBP0I/qa7ldn9Hwc6krGJpnxMvNCtZ0eyS81UylRdTHIRQRxx9P5VxVzLLdTSTygbnYkhRgDJNMB4DE5IJ68mnl84LHHOeR9eK1SsezTpqGxCELEEdehGeMVIACu4cnjqeaaTtZRkkcc4AFa3h3wzqviq7ENhbMRwWlKnaPxqXodF1FXZlAhcAcDrinMDtHzEE85Hp2rvviV8Lf+EMt9Mezlluvte5ZEGN6MBnjHavP0IcNtOSMDjpWTd+o4SU1eI9Ae/A7e1JJGNrA/KRyQeo5p+DsODtGPTFBkHcEHsp7mg2Suez/BfwlYQWi6kxTUL24ACxxcmBfVvRjXsXkmO1dmYQRohHmOQNnvXzv4b+K//CF+GotN0ayQ3DsXnuJl5LH/AA9/61V8R/FfXvElgtjJctb2hTZIkR+aXpncfQ+lc7TvqeZUwdStUuj0v4weM7XStC0+y0+eOS7a4W4ZY23ZjBzlsHucV0Fl8WtCm8KHWpJfLniwslmMGXzD2A9DjrXzQm2RRyQRkEHkkY6/pSrMGyE+THAOOfrU8tjvjl0ORRbNvxb431XxheGS/uHeBJXaGJlAEQJ+7x17VlWVldarcpb2lu9zcMcJHEuWPP8A9eo8kZyScjnnkGvX/wBnrSrjUdUu7m0McE6Aq1yz5YJxwif1PqKHZHoNRoU/dWiO4+Hvwqm8A6PLqVzfWtvdTwAyGWAubf12/rn8K3vDvw+1C5sHvrWS0k1eZjIb2+TJiz0KRdE6jrzWi0GreJfFTabPM1tpmnhZpGRwWuJMfKjjsvG4j3FS+LfHkXgGE62stpq0F0zW01vG4EquoOPqODn0/GszzYOpVlZatnmdh8V9W+GJ1fSp9LtdQ8QpLtXUZn3AKevuRwMAYrzK5nk1K7nu53BmlYyO4G0Ek1XnvZdTvLm5kUI8sjSYQHA3HOB+Zp+CVUYC8enXmspM++wWGjQhzJe89yVBlcZJzyQKc67m3ZDAD6fh+lLHuA3MMjGMEd63/CPgXX/HF+ttpGmS3KbgHuGG2OPJHU/jSSueq5xhHmm7Iwo4gVzjGOuetSRQNjc3XGNvXNfSvjT9myy8OfCQ3lskl74ltyrSS25JSZicbMfiPyr5/wBW0G78Nai2napA1teRhXaPIJAbnH15puLic+ExtDFtqm9jNcZA4yRkD1FPRhtUbskkEY6d/wD61T/ZsKcHcc4J2nBpotevysT0A6ADFQetFWsfWn7LEum/8Ik9rpEbTX7SmXVbqVCqRHOEiB7nAz+J9a9x1KytLrT7lL4o9oq5nG7ACjk5/Kvg/wANfFjXvBXhm40bRHWyF1J5k12q5lJxjg9B+VYt3408SahpR0u61m9l08uXkgaY4kY9Wc9W/H0FbxnofI4rIq2KxDq8ySb+Z758e/jB4c8W+FdLsfDl+0t2lytyJIV2iJUyBknvnGB9K1PDf7Wkdp4HuI9UsWn8TW0QSBlGIbtugJ/u+p/TrXy/asPLUYwMY2gdKkYjJxndnIbOO1YOTvc92GTYaNJUpK6TvfqXtQvp9Xv7q7uSJJ5pHlcggAMzZIHoOTVzw54euvFesWuk2ID312/lwhmCruwe56dDWNGmwEZGDwQF612nwj1SXTPHNoRfxaYlx+6ku2hErJ6bAejEkDPbNG+57FT91Ql7NWstD6W8K/A+z8D6EthIbqS/mhAu5bWfajnH6AcgH0Jqv4Q+F2l3vh/+wbg3ui2t+ZJ1toBhp03Hl5ec8dvQ10Xj7w7qb2+h6Db38ltZalcJa3U5LPcumCz/ADj7vC9feoPif490HwDpkNhNrl1pd/FbNJYyRqXV9nHl8dT0H410KMYq5+bQq168vdd5M+dPGt7qvwy1LVPBejazOdFEnmbSux1BHKZ9OecdcV5yVbaUyFXPI7k1peKvGOpeN9em1rUyjXlxt3BBgIAOFH0/xrIeLz1IzwegH86wk7n6lhKXs6MVJe919RsjTW86TQzmGRSGVkbDIQeo96+y/wBmr9pKHxPHbeHfEF0sWuxLsjmcgLeADqP9r1HevjEW5eReSMng9SavaH4Y1TxDrFva6LazS6kT5kRiO1l2/wAW7tj1oWpwZpgKOLotVdPPsfrXY6iDb/K341sWGofMFYgZ45r54+DnivXND0LTNJ8Z3kM+tSDYs0f8eB91j3bAOTXsEOpAkHfjuOa64ya3Pw3F4HknKK18zuBdLvwT71M0gkTrkGuYtr7eAScmtS2ut7Bc/Wt1O54NTDuBa8hFyRx2A9KRIWLZByO9SxLvIAxx1qfygi4qrXMHK2hSm+Rc56Cs06jucKvBI6+laN6QkTMx4+leT+O/Gkvh0iWGGdSMnO3IrGpLkPQw1L2uh6dp2qqt0kUjAMxwpPeumitxkE4OOtfKsH7R2mM6LqltLadzcR/MoOeuOor6A+HfxL0TxzpkT2GpQXUgGGKMM/iO1XRqxnoY4/B1KUfaRWnU7g2qsgrA1jTimWRS3bH9a6NWAIHr0qObaTyM8dDXU482jPApVZU5XPF/EOkwXE0z3TN5HQxr3r53+NXwS0vxbZy6bJZG5Eg3+VnmL0YHswr6x1vRlOqy3C8rCuFQ9Ax71y+r6ML0SIka/Odzvjk+wrz503E+zw9aM4po/Hv4p/B/VfhfffvC93pbsVjuCuGjOfuv/j3rgmChAck57ZPSv1S+KXwtj1+wukntElt5IyrRyLkOMcg1+fPxa+Cl/wCAL25u7KOS50Qc7yCWgz2b29/zqYy6M9aFS+jPN0faM9ARgj0pySMhHzqQTxk8mmwRSXkkUMSl5JCFRVXkmvVvh78PotPSW512GJxKAgilUELz/M57VroaTrxoK7PMlfJySQc9M9P8/wBalXDcnAHfnmux8TfC67tdamGlK0lg0bSqZGxsI6pn+VcMZCp3MsiI3Qsp/KoaO+jiIVEnFl+JAp6557mux+F3iy18A+IJ7+8glu0ktzEFiIG3Jzu5+lcJFeKjcDd2xjNOa63HDHOBw3Tj0qWdbcakHF7H2fo2om40eDUrqSNUkj88EHCqhAIH4Zr6f/Z8+CGnT6Pb+KNUgDLMfMsrQD92wznzGHfJ5H0z3r85/g9ovib4/eOfDfgeO5kj0uMr57xoViit05dnx1OAQM9yK/YKyvbPTNPg02xZUitIVhjhUYCoowB+QFbwd9z4rHUZ0WoQer/Ig8UWkVxptxExAVkKkZr5K+Il9NZRvC26SRDsTByWHavffF/iq4muBpunxSXd5MdiRxjJzVvwT8LrTw9Omr64qX+s53orDdHbH29W9+3auepB1pabFUqiw0Pe1fY8X+F37PGp+JBDrfiuWTTLNwHisYzieX0Jz9wfr9K9o1GS38KactjpdultboOFj6k+p9TXV6hfiZHdG3YzznivPvEs8kpJXMgI5FZTtTVomtLnrPmqfccrrHiaZ2O6Usc4OTWVFruHG5sDoCGyKzNd3rK+C3zHGDxis22hXADE56+xrkbZ2JJaHomka44U7CNxAGfUVFf3DxFyBhhySelYNjcBECqQG4AI+tbV7IWiZ8EhsgE0maI4DxNEt5cOQoPcjtmuI1CxHlujDKNkFSOhr0TVgrlsct0xXMahbccjBz9ai5Elc8q1TS57eUpg7DyD61BZWXlzgsctjAAPX2rvdY0l5bIzlflB2j61yqxiKQ8YIPfmmZKOpp2q4XAOWzg+tcVbeCrLXfjNpFhcXM9kJ50kt5baTYyzY+Td2K7wMg9ia7Czn/enOCAORjpXAfGCWW11DTLmzn+z3Y5jlyRsYMDnjn0/KtqDcahhiaanTszQ+DGswaXe+IfDsUkcptL6aadbdSIrZ3c5jVv4sYPQY4rvdS1lYAzZBGCR82DXiPgf+3NG+KXiW51S2ZIWs47ae4UDyp7kMDuU/wAWVOfx5rF+M3xoGlznSdIIm1E8SORlYP8AE+1dGIg51LojBpRp8hN8Y/i+NFV7CylSfU5VwFDEiNT/ABGvn6OOW9uHuLhzLPKd7sx6mktraW4upLm6le4uZXLNNJyxPetBI+CPf6H61rCCgrI9WEeokcIRiQME8H2pdxwTzjjAU8mnyKYwGznjHcGmSEhfocjGM1Rv0CGcJMkikAqwOGXI/wA8V7f4R8UJ4r3W9taqltaqqySSEZZsdlHTvXg43Ft3LcYOeRWjo2t3Wj3ImtpZYXDAkI+AcetDV0clWkqiPb9DRrrXNXtpLIQRI4mtyymNsYAJGPf+dZnxN0xJtFknurCOS5iGI720blOejg/w/wCIqxoHxJ0vxjewR3W7Sr6IYTeRiT1+bpjgcGuP+KWuR3uvNb2lyssSABxGCuDx8pP8X/16zV7nDSpz9qk0cbHtHzA89NuelXUJOGXqOcnAqpHGCvAIOAT71dhTaxzgsRn5efwq2fT00aUN6xjCBiCRyOxqaGJmBKhnJ4wBknpVewtpLu7EMEbzynhYo1LMfwFeofC+a38MeIYpPE/h6d9Klwpu5rd1Fsc5D5/KosdjmqcHJ9D0L4dfs+aZr3w1SXxHYNpupSs0kV2jFJUT+Hfk479MdMV5z4h+APinRdXuba1tRqNksRmhu42AEqDr/wAC9q+vJb6y1rQZljuVu7OWPaJ0beCCOvH4VynhPxhqNzrdl4WvYlF7aqTcTpHiOWID5GX65H5GtOU+ap5jiI1JTWq7dj4qMLqgYxsI84+YYA68U/YVJUnvznkmvq347eEP+E0u9G8PaL5ceoq3mCzjhCosXdyR0x+uTXz38Qvh1q/w41j7Dfxb0Zd8U8Ywki+vtj39KhxZ9Rg8bDEJX0l2MjRvEmq+HLe9TSr+WwS7Xy5/Lxlx6fz/ADNU7KQI6xSSfJnK5PAz1P8AKiF38grlWjJBxjOD7VD5Dv8ANGjOMHGR0H+RRvoejyRUr21Ltx5R3KDkg4DKeDVJ0VmxkgDsD1PrSxRuRyMfXqKkwoUltoA9QCM1Je5WKnBxkHOSW5qW2maAoyFcqcgkZB5pGORyvToAaWC0ku5Y4Yhl5GCrx1Y9B+tPqTKKa94998GfGjSfGtkNI8dRW1s1tGptL5cqodQAN3J54yO1fUnw71kazokDmXzZEGBIGBEqY4fPvXyTo37K3iCTUbCHVrmO2srmEyNJAvmNE2PuHt+P1re+GnibXP2fPidB4R8QFrvw9fOI7W7LHamWGGGegGcEfSrlFyjqfnebYWhVvLDy17f5H2VCgY9cgdqnVemfy6VBYHeykHK4+8O9XHGeO9YJHwruiHYGwRUUmVV8MA5OFzwBVkg5AI+mKpTWyXEg3FiFJJC5FS46FJ2M+w0KVrwz3b+cwOQA2Bn1rcZlAA6eme1T28CwxhR2HGRyabcjahYgEjkkDNJQsNyZheKdTv8AR9ImnsIEu7gA7Vc4FeDyfGvxSl0s8ckERWQq1ukeUIz33c5/LpXXfEj4mX+marHYaeI43IJLSAsAo9u9eS6nqx1a+lnZVhnJ3MRFtV/fjiuSrK2iPtuH8ujiJOpWjeJva58Vdf1bVTJHqE9gFUHyYHKgmvZfhN4p1HWNEddXvI5p422xNIwEkgP88V8xWF5qV9r11ZPo0sNnEoaHUmcFZTjkBevFbdnZX76hEUSUygjygiksD7Vy88k9T7HF5XhauHdOMVHzsfX+50iZ2OCeQMV438YPEN1pul3s8MazGONiQwyB15r2DRzcz6Fpy3X/AB8CBBKzHknHf3rhfiP8NZfGFjd2lu4hNwm0kYODiuxO9mfj1en7Obguh8r/AAj01/7BvdcmJN3qsjMS3UKpIA/T9BXTvbIjuzKgd8FmUcmsbXdB8U/A/QbXS9VsI5beOUxxaijlogrEkFwOe9YOtaz4ssr+C1tH0zVZbmBpY2EbRLx3zuP/ANevUirrQ/H8fha8cROVXS709DZ8SQQarbSaNJdC3mvRtRsZLKDkge/H86yNK+Gmiws/mWEDLkBTMC7EdyDnjPt7VzmieE9Q8QeJYJfE1ybmdY/PNrFlUt2z8o4PHTNeqQtk7CSe1U7x0R50+aj7sZbjkhWBAilioACgnJ+n8qyPEupwaLo13cTEKu0qNx4JPGP1q7qmsW2iQCW6cImdqrnJY+lcRcazaarqCXOo39kqL80Vo0yMEHYtz1oSuZ06bm7nhnif4ianrzXNnFKItKEyyW6ooVwAOMn8z+PtXLBy7lidxY8sMnJoGOeoJJyoGSPf+VICG3deARg8V6G2x/VkKcaeiQpbYwUEZJzgnjGKJM5JyMAZAbgGvRfg/wCGo9Tvb2/uFjlgiURrEyhssR7+1ega14X0fUFGl3ml29rPcRubW4VQoDDsSPrnHoKydSzsYTxChLlRz/hP4M2lxp2l390zmdwk0sMg/dleuPyx+ddydZsbbWm0fTrUWkFqoeb7OoUO3aMd++Sap61cal4V8LaRF5v267imigbB2iY4/l0/Kn2Gi2vhsSXcpifVr2Q+ZMckkk9F+n9Kwk77nnznOWsmbfiHULKLRpdQu4iJUgYJGMGbnqi+5wK+Ztc8s6nL9nsDp0e4DyXcswPqxr6X/s2ysbR725uEaYjJmuD9zpkAf0r548bCwHiG8+wSz3MBOZGuV2sz9+PTpSR2YL4mYBKnBbDAZ4pysqqeA64B5Hem7zjHUAYHPbFAXcoDHA7gcirPbjEeOo+XPbHqP8mpEYKRkdD1701cKBtBORznpUijIOD0Oe2M0mdUYseoLZJII4AGeelCQsVTBXd0yTgdamsrCe/JW0hkuJF5KxqWYflzXt3w6/Z2F/Zw6pr1yFilUSR2UTY+UqPvN/h61k3YdSrCirzZ4iyquVwCTyexPtXp/wAAvFcHhrxjFZvHGg1H921xIc+XgZ2joBkjr/jXp4+EGh+F/Dl+ljZrqWrXMbiEytuO49NuemM9fb3rwPxX4Vm8HakNNuZYZrzaDLHA24RkjO0n1xis730FRnTxidM9s+Jfxi0zS4rm28I3udZnuBLc3cUYKEKuMZbg9B09PevEWu5dSuJLmZy8krEuxHUmqMEWMDGQMc9cVdjXYg3dSMAA1LPewOEhh46LXuWEKouSQBjOBnOKuWlrd3i74rSV4jwGVCRVbAwMcnqcgkCv0G+F3huy0j4Y6BBYyQXztZpJ9oaJVWVmG7P6/pUqN3Y68bjVgaaly3ufM37Nfw40vx14i1RdagW5isYlZbcsVzISRyO4wD+nrX0j4u1LTvhD8OzDpAhtm81bSAnG2J3bhm9cZJ9eKg0DSdH1X4hR38kEfh7X9LLJdWlsAq3cbjCsT3HH6Gqdvpr6z8YdWt76ZJdC0oJew20igh5nUjnPZeSB7it4x5UfJYrFSxtXnlpFLY7Pw/rE9voSC8jitdMihUxyyHBkGMliO2eT+NfNn7RcF5fi41Gw0qyg8OmWMHUTFi5uZDngM3O3r09K95ttc0Xxn4vntFk/tG305lDRkfuRIcH/AIGePwrO+Omp2q+FtRhl0ldUeKAsn2lhFbQZBG7J/iGeAOaJaojAVPY4qDS3PiD7VIyool2hedpzjrUjXUxICsFGc4HrUAyHfKkE8YIwTUke4Hkg7TjaOtcbR+sJXJUZ2bLHOeoPQ1ZTJUYxkevIPtUaxEA4AOMEDrxViGJ9wWJWdieAgyTSuXsEdmPMLROFc5LZPH1pyx4bBPTPCnk0/Bhc+ZkEjOTxjivSfhj8EtY8e/YdWe2YaAbkRySK4Ejpn5ig9u5PvRYitWhh6bqVHZHm0UfmZwrFQeq84rdS31bwnLp2ptbS2cpbz7WSeM4cqR8wz1HSvtmTwB4J0G30rSF0uCJZJw8dvHGGad1BILnqQMZNZHxj+GNl8Qm0+81B5bLSNEhlllW3UbpgQMKv02n9KrlaPm6fENOdVU3C0X1/4BwelftZW+j/AA/08zWR1LxawMcyO2EyM4kZsdwRwPf0r5s1XUrnWby4urh3LyyNKVZiyqWJYge1Pu4YzLIYEYQPIxiU8nbnjP4YquY3KsFO3AySDnjj/wCtTk20fSYbAYfDSdSkrOX9WKzPhwMdx3wauaPp9zrWpwWNjEZLu4YRxxAgbiar724GFLAkBhz+Fdj8Lm/s/wAaaVqUumS31pZXCzSrEpOBzgn6dfwqVE761b2NOU+xNqfwW8c6PYy3U/h24EKDJZGDn6/LX1J8Mn0O68DaVqNrBb/atPtgl0Y4QkkUgX51I6g9frmvSEVfEWlJd6dfFElTfDOgDIc+1cLoms6L4d8ZX+l6vaR6d4m1UKZPLz5V6oBCuo6Z4OfpXXCPLqfm+LzStmEfZTjZx10/U5LXvE99L8VtMtNNjlu1uNOMsCqmYoy7gGRz2AA/zmu+s/HP/CLXllpF5NNqV3M3AjXcwHdj6KP8K4rwbLpXgzx744W8vGYIsbwyTvxDAST5a+g3H+VL4U8d2viLX9XNtp08duGCw3MkTBpx3OSOFHGB7+9W1zI4KlPS3Lol+Z9D6VrUVzb+bbyiRM84PIPpXTaLqH2iblua+RvFvxY1D4STpqXkWraN5g86B5P310T1WMdiODk+le1fCn4qaF8QraLUdEvVuIJMBo+kkTf3XXsayb5GjxcTgJyouqlp3PfbbaVDDvxU8sR2Vn6TceYFGc4Fb6xeYB+Vd8NVc+ArN05WZzt5lVI5JNcR4p0VdQtJVdxGjDk9Sa9PubDgsRn09q808Z+H77xDLJa2s72ygYMicGsa0G47Hp4GtFy3sfM3i/whplrcv9mj818/M0jcZrznXvAepQXqanpHie60G8h+ZG09trgjnrmvofxj8EhDZN9m1K8N5gkyEg5P0r5z8faD4w8FwSzeU2oWqj946IQy9ecdxXlWlB6n18akZx0d0eufCr9uiTwprMXhz4iy+bakKkOvxx42N0xMq9j/AHh07+tfZWjeI7LxDZwXlndRXVrMgeKaFw6Op7gjg1+J2oXzeIdRlZ3OGPORxWv8Lv2mvG37MPipIdLnl1XwtMwkl0S8ctE46MYm/wCWT89uDgZzXp0a0lpLU+exWAo1pOVJcrP2RvodzS8/erNTS9sQBHI5PHWvEPgR+2h4A+PM4sLDUG0jX0RXfSdUxFK+eojOcSY77favfvtqYAyMgYrstGep5jhVoe60cZr3h5dedLTdtjU7m9SPSuX8V/BDSfEOnPbz2saqYygAQYYe/r+Nej30Biu0vLZl85RyjHhhV2PWLXU4mjwIrheGVuK55Uo9Tp+sVI2stD81/ir8BLT4aazMIbOMRSyGYMUG4HPb8u1eS+ONd+xaOJLaRibW6jecIuWVOvA/Kv0t+K2gWuu2TW1xbLMQCFcryPoa+GPjR+zX4r1eV5PDOnz3qk/vFjKr5qj+Dk15P1iEJ8s2eg489pnAaX4glvYWupAIbZ1ykcoIYKO7Z9a4fxhYXvjK7kuNPcnTLePdGrKVV3HUj6+tdf8AEbSL74b2sVv4lsJ7CWeIPBayDa0uCPlHqAeuKp6HqC6zpsQETIGQbgqlQPb8K7oyU1zR2M6cpUpc6PFopQyjBxgZHY10nw88Dav8T/GemeGdEj83UL6UhWY4WJRks7HsoGSasfE20+yyWsjpZ2WMpHbRfNIw5+ZiOPT9a0PgV8bpvg1r1zeW2jwahd3wjtzduzCW3i3fMEUfeJyOPYDvTd0rnv06znDmR+mPw/8AAPhn9mrwDDpWiRxy30gBur+TBmu5ccsx649F6Cu58MWGq6vpTtbP/p18Nzyt0gXsD71578Kfh7q3jd7fWddupv7PnRZYoZ1KSMDjHyH7o/WvqTR9KttKsEjhRYo1GBgY4pUqcqjvLY8PG4mNBWWsmc94T8C2fhOJ5cm4vZB89zJ1PsvoKra1qPkXGw4IbIFbuuap5aqEOVyM49K5fVYDeupQjHXJrapaK5Ynn4VSnL2lXqYd9qRS6ES8JKNpUdj61malHGI26AqMHNW9XhTT72Fy4kD/ACMfT3rmdb1VcXILhQeATxxXlz31PpKaVro5fXI0kJO3POQetcnrep2+h2r3V3KsUUYySzYxUfiPx/Ctw9hpUEmqX/QRQDdj3J6Cs+y+FOq+LLlL3xNLuQHdHp6MRCg/2v7xrG5TXct/C7xK/jLUHuhZzrYRvtidlKiQetena5KEgEagKO2Ko6Np9t4ctlji2RIgACKMAVm63qrXMmQ3C5GR3oYbmVqCLkEDOOtZF5blVL9T1x1q21w0sgU8HnOfSluGVomQDJ7EVkWonL3hSWExylgozgA4AzXCahHJbXTxtxjofX3r0DU7bzOuBjoK43xTE8EkT+owTiqvoZSVmZkEw80dc5wPQ1598b76OKGxUuImA3GQHkciuvml8tkwWHIORXkfxw1lrbXdPgBBYx7lDMACeOT+RreirzOatbkO+8VatHb+GoruzuWvru505ZBe3A+eBtpBVV7EY69a+Q7O3eW4M08jPO7FnZ2yWJPU16N4o8b6nfW8tjGSI40zJIGGBnqBXFwQIjAlgSOMY616ewsJDS5YWJfLOOOccfzpGIHAOfUjuafyACCMD16GmO33gcnPT29qjqerokQmfbhX457mmyy7yR3PBPTApskYcc8heeOMV6RpnwqsNf0m2utO1Vlnkj3GOVQQD6Y60/UxqVIwV5HnEED3k8cYKorMELngDJ617HZfBGzVtPme789F+a4XdhXHoP61gWXhHXfAGoDUptMXVbIExzm3G8BT3x26V64L63j8NT31j+8gW3aSIRrwOOmPb+hqJNnn168nb2b0PPvH3wnRZrO40BI44pmEcsW75Ubs49uua841jQrjw1qslhdSK8seAWTlWyM/1r3zwhrFrP4f0lIy9xLKuSoy21u5Pp1P6Vx/x40y0hOl3KLGt87MjLnDMmOD+H9aS3sPD1pqahM8vhYMDkgnoAKu2zBTnBAA79BVSxUykIgZnJ6KOTWpFZSpL5LROsv3RGykNTZ9PSSW5a0i9udMv4ru0maC4iIeOQHBDDvX2f8ADn4u6T8QdFS2lm+w6qVEcsF0oIkOMbl7MD6e9fGluv2K4RbhGAVh5iEFSBkZH+fWvsb4exeCNT8HhNFSK4gZd7WcrhpYpD2yeQeODVR3ObMox9lF2+ZuRaF/wiOoNf29gXtCv79dOAVWUD+KLuR6rWJ5dnN4hXxX4VvzfrYRmO80cyYwjd1z90jrg+lTaP4rfwXPKNUvdWvbLGI7eSxaSSM5P/LRAdw/wrz741axba7bnVfDGl67pd+5Ed3eJbvBBLDg58zOM9etaHh4em6k+Xv1PQvFvxB0bSdJs/Eujst1e3skcY8td7vFkblC+o5/Su6yni3w3dXGn6fA1zcxMkTajD8ucYG4Ee/pXC+B9KvPBvgfTY5dJsruJYvM/tDS1E0qk85KsMk8jp6VsL4vutXuhpuneIYdNu3jGRdWL+YG9gxA/CqsKpFU5csOnU+TPij4HT4e+ITph1GPULggyziGLYsRJztx+PH4Vzdhrd5p8MkMDh4pfvLIuQcV638Yfg54n0vUJ9Zlku/ERnbdcXSQBSg4xkAn6cDjFeNO20uMbWU4IzjBHauaSs2fd4Oca1GLUr9xz7nkLMmwvkkA9DTTEUXBzjjnHWgKXXIJHGakReASckHk5yKnzO5Rsdt8Pvg1r3xOs7ubRDasbY4aKWbY/tgHtz1+tOtPh9rvw78U2Univw/djToJc3EsfKhOm8MuRgZz+FaHwW8f6f4A8TNdapbSvZzR+U08DYkhGfvD1+n+FfYdh4y0rxnoAl0C+tdSLx8CUhg3+y6/zyK1hFM+dzHFYjDyty3g+ozw5fQ6j4UtrzTdRN/bvEWhuGbJIxwD7iuMksbLxl4U03UtQlhv2jd4g0oBYSAkEfy/St7wnr3hXTNXnsZ7d/C+pOCJNKcbLWY9C0R+6c+3txXCaT4fu/DHxzl01lZ/CepF7uzt2UGNLjblgM9+Ccf4VufHey57taHuPw8vWuNEit5HLz22ImIzkgdP6V1uckZOPevHNJ8Uz6H8WItCtoGeyuLYy3DDjymz8p5+hH417IBuwSOcdAa5nGx8piIOnLXqRTMVXJPT9agVAGyAVLYJIOausBtO4HA9aaoDnAGBUPU5yVGyo/LOahupcRsDkZBFWUVcHkY7+lMlgV1OT1HODSA8W+Ifhyx1K7EsqMk0IJWZWxjjkV4UWbVdTvIlZltrSTYsR4L9fmb+lfWXiSytRBIWQucc8ZrwXX/CkCX9zqFsTC+0jYi4B+tcdWHMfRZRmjwFX32+TsczA8tvqNlG0rJDOGjLnpvGCB7d69h+HMd1JcsgQOqISW2459favGvhp4purLxbK+qwi6gtrpCscqLjZ346HNfZaafp4tfO0yGOG2mAkXy12ggj0/GuWWHkrNs9KfF9PFzq4WENtn5GZYPqUoQFUCg8jdzW3bWzB9zvuJ4xniqemJtuSXkUqDwAeTW0wXtgHrxxW8VY+VnJydzk/iD4FsPHvh26069txMHQhc9jXwr4t8O638J9ajs9WgvholqzrZajbAN5Of4ZC3G3/AV+ieCpJJxg54FZ+o28N3G0MqRyxOSWiliDKfzrohUdPY83FYOnjIcsz4N8OXdpbQy395rFq7z/AD7TcoTgdyc8nnp2zW5pXjHRNUuHhstTtpZw2Cm7aT/31jPTtXv3j/4f+G/sMs1ro2n2l2FYh47SPcc556V8s+E/ClhqOms96kdzNb3EizRkA/Nu7/Xj8q6YVFUPgsyylYOPtJSuaeuaFoekM+sa+X1GbcViN22/bn+COMcfpWF4fvLPxXqUkNvoUWn6ZaFWkXYoMjHJXOPpmkg+FPiDxX4k1f8AseC2FnYosipe3rDahPLRjB7jGOOoqHwnpOsWOsa7pM0Spcp5UoVm27l5G4evStU1tfU444WcMP7bofOGCrqc7cnjB4Fem+Hvg609jbXupTCJmIkki7bPTNefWUUFtqaDUQ8lrG37xYWyX9Oa9zsviP4XsbJIvtx8lVCiOVSTjA4P5/pXZJvof0fVckvdH6DpCeGNeeLTbYHSLlVZ5PMDBHH6+lVfjDqGzw7bi1nU38d0ksYjPzgAHJHesPWPFHhi/ukXTLKfUbqRhGscLNGoGat+FJdE0PxXfRahcwRX8UaFQ825Y2P3lGfTjJrG3U5PZt+89zS0a8v/ABZYWGrzt5FtZ5VbcDzXZ+m9/fritOB9M0S4l1TULi7v70JsxIjEop7quOODT9WttI0i/S+TUho8t4+GaJwYpW/3emTmpPEPxP8ADumRi3m1NpyoK4teWBx/9es35E+zc3ojiPGHxnW5U2ejWiKA2BczrlgeeVXtXlcss13K89xNJPPIxZpG5Oakv5o7i/uJ4TI0ckhYGThjkmowxKlgSck9u1aJWPeo0Y0opIRVDsVPH16CpgMkrkcn14+tNWQLgEr05bpircNhLNE0qROYwMmRVOAD/k0NnXFJatnefCn4cr4n1q2GpwTppfJ81QVV37DP4fpXpfi39mize3a50K7aOdIy32WY7hKQOgbjBP8AWtn4BeM4tZ8LDRWQx6hpoKsjLy0eflb9cflT/EHi6+8IfEmKO+dk0LVY1jjuDkrFKM8e2cj8xXO5NvQ8qriKntuWOlih+zr4ej0fw3quoXoS3uXuXgkaUAFFQcg/iT+VbUXiaDxzK0VqCNBjk8qMxgh7p8/wgfwfzzVfx60usGw8IaNcQwvqZea7kjbDLEOWbj1rT8J6HB4btl0bw9AkYhGLq/dcKjY98889OlTa+pjO825T3Zs+LPFun+AtF+1XvlrchT5FsGy7t2AFfJd9cz6tqc95KC9zcSmV1QEkEnOP1/SvrTRfhd4Y1WSXUNUmk1qaQskk9y/B/wB3Hb0rfh+EHh17SeHQrSys72QYa6aPzXRSMZAPT/8AXRyvod+CxNLCXbV2z4vihLOTncfTsB61fstOk1G8gtY2VZJZBGCxAUZIGc/jX1NqH7OizaQ2k6JbQacDxPqt4d00uDn5VHQZA/Kvnu3trfwX4z8vUoINZtrC4KzRwS/u58ejDt0/Koaa3PssJi4YqL9ktUfT3hb9nDwt4BRNU1ec6zF5PlS/aIx5Ycn7wA7Cum8AXdp4Kv8AUdPbxJpU/h2SVpbGITjzLfPWM+oGeK5HTP2p/Aum6Uls1pfgINotzAGUjA75xj/CsGb426R4y1xNN8HeArS7v7l8Ce6hVccffwv1OfTFaqy2Pna1DGV23WTt57Fn4y+JbjVviTo+reACmt6lpkDi8W2UupGeFbHXqceld74W8LWviDQzqb39xq2p6iEOpKJhC8ZA+5gYwF5GPY1w/hL4m+GfhL4z1nSr+8jXz1ie5u4IgIxc4PmKNvRRwB9a2/GnxO+GkUUOpLKl3dNKpcaa7RzkNg5OMZx3FO6HVw9VxhThTdu/c7a51JvA+kyPoXgz5Y9xYsyQg4HXcTk5xXyX8S/ilr3xM1NpNSkFtYxPiLTrdj5UZH8R/vN7n1r2jxj+1XoksUljpOiHWkIwZLttkWMde5P+fWvmu+nS8vrm5ESW6yyM4giYlUyeg74rGbPoMlwEoSdStT16NkUYZmO4gnPJ/Gh42BypAUnkjrTVbcx2gYAIADZwaljLB0jVS7ltoUckn0rE+zskL824HONozjdjFfUX7LPw4k0508Q6jaQX1pqlvst1IDtEuc7z9SMevFeL+HPgz4z8Sxh7PQbja2QHlTapI9zivefgm/iv4S3MOg+K9Ili0idi1tfKwdYHJ+4xGcA9vr71cU3I+dzbExlhpQo1Fzdr62O5+IfwA8HfEBL+3sUi0vxCib1ktztCk9Cyehwak+GsTfCX4LeZ4gItDpCzCRnBAfaxwV9QcjH1qL4teFfEPh/xDa/EDwqWvbi3gWLUNLDHFxAOcj/aGT+QrjfHPxa0P43W3hbwlpizyS6hqETX9vINpjiTlg35dvSt2kfG0liMTRjDncoXu+6sdt8IL7UfGuhP4tkijW71GYhpLgsFtYR92OMHr3JI7n2rnPjf8U7jUdPvPCHhKC61jUJF8u8vLJCywKeqZH8R5+nNejavpzW8sOmiWLQfCdhABJIj7TIo6RL/AHenJ9/emeCfGWjNY3J0TTBDZJKyQrbQENMR1Y8d8jGetVYyhUhSq+15bpbL8rnyjZ/B3xPqOm3dzHps1rHarud7hdi4AycE1xUWh6pdaRPqUFlK1hCCzXJUqmB6n8R+dfoNerL4ngFhqWkTCwnA8wSsApHocH9K4/xt4A8P39qtjq979i0OJP3enQMsEYAPVj36H8zXPOLWp9Rh+Iqk5KE4Hw3ZCKS7gE4PlGRfMC8kKTz+PWvuPwd4H0jw7YSX+g2AmSZRvhj+XzF+jd+TXyR46Xw9ofjRpvCV209pbSLJE7LujEi49fvDIruNB/as8X6RaJHcWVlfFc75TlGkJIwSBwMDsKIvue1mWGxOOpQlh9PJ6Hu+j6xb+AvEQ0axttXabUd0sGjzbAqDknyiT04P0rjPihBqnxT8X6HY6TYTaNrVsWaO7u3Ebog+9wOeCRj6muX8J/HTVvGni2RZPsulajft5aagkYeeJCB8iFuFUY/Ek1oePNU1H4Q+BN2sXf8AanivVb+OSCeZt00McZB+91wcAEDjmuuLTR8/DB18NWXNFc726/0kdvaeHYPh/oo0vxFaKupTDzZtdjiNytwxPV+MjGAMH61YlvtbvdNkudJvNKuLZFCrcAMSMDkbVridH/a3hu4mh1TRPLlmTyzIjgxlzxzn+HBHP1rI1n9oGXRxc6bo9vp90jYZLy34jVudykcZ7dKOaI1luNnJ+0jr+B4d8Wr7XNU8X3Ka/crcywALH5aFIQh5woOPb9ax/BPjS/8Ahz4lsNd06WWOS0mSSSKNiomQH5kb1BGfzrQ8ZeLNU8aXxu9ZmWeRBtRVUKqLnoMVzcsKFAVDZxx6Vyt3Z9hTwy9iqU4rbVdD9hvA3ieDXtM0vVLV91rewR3ETeqsoI/nXptqN0akdD3r4x/Yk8br4l+D9vpb3DSX2hzPaOshyyxklovw2tgf7vtX2Jo10ZtMjLcsBjPrXoUXdWP5yz3CPC4iUOzt/kaDorDDAGqp0yIKQihc8ninNcgSBe/p61ZjlDqCO/aug+ZvKGxzF/4aWTcwXk9TiuQ1rwNZ3UbJLao+eMlQTXrGN3NVbm0SQfdyfSspU4z0Z6NDMKlN2Z8T/Ev9jvw3r8s19psTaVfsdzSQfdY+pXpXx38dP2b/ABL4X0y5It/7TityZFmtxlgM9Nv0z0r9ftQ0hZo3GAGPfFeV+PfhXH4teCGWdreME+Y0Y+Yj2rjnSlB3ifR0MZCtq9GfiHdaTdackF06PA+4GJ0Yq4IPUY5FfTHwx/b1+JXwrsbOy8Rwr4p0cKEiN6+y7VR2En8WOMbh+Nfedr+yh8Lre6+0T+Era/ud2/z7ss7BvUc4Fb9v8AfhxbMrjwZpEkg4VpbVXI/Onds6/bx6q55x8B/2trH9oC6FnoPhfxFHcLgTSyWe63iP+1KDtFe6XvgbxHeY8qW1tef9YzkkflRpWlxeE9KWx0GGHRrZW3JBZxLHGDnn5QKv3+sTXODJMxPfBwD+FcdSnVnpzaHJOdaU/wBykl95No3gy30uInV9XOov12uFRF+nf86l1MeHNPgLK1vleMAg1xmq6usDsHIAPIJ5ridU8Vx3EhtbZDNKeMKOK8erl0aukpGkMBWm+edRnzn+3L8UvDOu6/oOgwxhNR0hmlm1Hyg8MauOId3rwG9uPWvm4Nql7B5+nX9mISciQRliR6V93698MfCviTTZY/E1htaQllniIEin6181/GDwZ4F+F3hPU7+w1O6hu4hi0t52UieXsoCjPODn0r0sJCOFpqkmazoTTtFHyH4rg1Q66VvXa7u5CFDopAb0Civp39kz4YaRpPiO01nWreK81AYaJJlDJbn1A6FvftXk3g6bUfF10L65tIwFP7hdv3ffPXvXrvhTUL3w7co5di2cjHAFds6nQ9ehSlKNmfo1pniKG1MPzZBUEH1rs7bxEt1bqAeCMcdq+RfBPjy5v7JAzuSB0JBr1bQfiBb22nq91OiSFSSCcdKuFaxz4nLo1dVuerahcIkbOcHA6djXHa34ojs4WAdY0/vA9K8d+IX7TejeH4dsl3sY5yifM/5D/PNeb+FLzxZ+0BqXlwvNonhxyQXX/XzL9e34VnUquWkTTD4KNJXqs9rfx5BqN00Vosmq3edqQWo3HOaSX4LeJvGcok1u9Gkac4y1pasS7D0Zu34V7D8MPhbo3w40SK3sLZQ+0FpWGXY+pPet3ULtUZscLjpVrD+7zT3PNq5hzVHCgtF1PMtA+GWg+C7LyNOtEDL1d+S59Say/EMhtyeAMjAA4rtdQ1OBUJDZXruP8q868T6mLmY7RnB6jsK5JxS2Oum5NanJX15IxcE4GeSOv0rJkuvMU8genNW72TKtjkk4Oe1c9eX8NngOwLngLnk1zu51wiX3xng5yMnFNaTvnJqtY3HnoxJBOccVNMwQHnmszWxRuMOTnp2+tcx4tt/N0+NsgDfgYFdJcXcRhcA/N6d81g6pMbvTnQnAQ7hjGaDOaPKPEWpR6RaPdTuUhgBdzjPA/wD1V8q+MfGuq+K/Ft3qM1oI7EEBI2IO2Md/qf619GfFaRh4O1x14ZYGC46jPH9a+T7PSN7AMzFAOATkGvSwtlds8rE0p1GoxPQNJ8SabquoR3V/CqWsEYjW1ghCiQgdT+fX2FUtUNpc6jJPZ2zWls33I2bcQPrVOwtFskAAwcfWtfSNHvPEl0La0i3vjJ5wAK6nK524egqMbyepjtIqg5AJ9qhclyOcDpn1rR8Q6DfeGtTe01GBoZQAVbOQ49QfSqEtvLbhDJDJEkgyrOpAb6VNzocr7Ef90ZDEH7uK9Q8CfEiGyigstYCqIh5cdzGmSF9CBXPeAF8Mrch9cMjSkkBSuIlAPBJFe0aJFoOoWZfSNPheJmJBeDCn/vqpbOHEySVpRHXcd9d28eo+Hb23uScBoGbMUyZ9exqPRvE2mO8+nX8A0O9cndbzkKHznJU9D/8AXrVsPDs8V2J7WwtYHOTIYpGQMeeqjisrxZrXnXh0K58PJrcssfyiBtxQE/mPwqDzoR5nyozPg7osOl6jrmmi7jnuoJMqFYHMfUMPbkZrdsvBNl4o1G513XrYtFbs0UMM7EIEX+Ij8z+VeWvoXiT4XeIhqFvbPAI0EzBSXQRk/df9Aa9h0m11rxfocWo+ILCeSyuQrRafpTDDqf7+Tn07+lFup6U6PJ+8T3Oh0jTfC9lFBeW9lYRs43o6xKHwfTFbvhbwVoU/iq/1WO0lm1J0BL3EZ2IPRMj2puhahZaFDDCfDd1pUa/Kkjwhx+akkfjXTaiNdmmiuNIu7dNgy1vdRlkl44GRyOcflWiOBzmnZM4TWv2aLHX9Ru9W1PW5bW4uHMrraxqEHt834V43p/jHUfhJ4i1HT9Cu7bUYFkCySvFuV9p7H8x+ddT8VPir4ilgn0LXtBjsb5E2rdxzOFcZ+8q9CD9TivG4nBXgFT0HH60pOx9fl9CpOn+/fNF7I97g/as1JVP/ABILVWPRlncADj865Lxp8afEnj6aO0E4sNPZ9v2W3JKvnsxPX/69ealzgcnjjFe1/AL4O3/iDxFbazqts1ppNqd6idcNM3baPTpSi2ztqUcLhYOo4pM7z4k65q/wf0Xwtq2lCCJL23SC+sNuIjLsyHUdQeufpXP3n7VV9faXJH/YkVvfhcR3MUoIUjoSCDn6VpftZ3c99Hodhb2kk5ikaSSSNSRGAvTj1zXzgJSkm1lYYIzleacpOL0ObAYbD4mip1VeV2ek+Lvj94x8W2UVnPdpYqF2yyWKlGl9Pp17V5wtnJdERwRSSyNxhRkk1LlJOMcAdQeRXf8Awh8a2ngHxhBqt9afa7IqY5lVdzqCOq+4IrO93qfQRoww9N+xh8u551LbGzdopt0coJDKwwRTUKlAzAjsAVxkV9CfF/StK+Kl3Y+IPBttb3rW4zfQIdszrnOTH1JGSCavfGnRfh7beBoli09NA8Qw26tbwBWV36dj95TzzVKJwRzCKcYyg+Z9OxkfBr4HeGPGukrfat4lj811LCzgcAoP9onnPJ4+lewWnwG8G6BsutCm1OC6Yf8AHzZXO4/Xpj+fevimN2TOF4xwc4P0zXuvgL9py58J+H7TS5PD8E4t4xEs0cxXJz/EMe56URdjjzHB4mt70JNrse6Tx2Wp6RLZ+JNMu9VihLDz5rHBH+0Md+Oor51+K/iCxtprMeEvF+oalFbTCT+y5Q7SWRUffEhGR1xg9s19Fp8W/Dlz8OoNZvdXhbzl2zwRnbIrk/cC9civKdX+LPw08FaTdx+GNOOqandoxkmZTkFs8O7DPf7o9a35j5/DUK0KnvU27fcUdB+Puha69peT6beJ4uCrA7WqlopRng5zgf8A1zX1P4E8QP4m8PQ3s8Jguc7ZIGIypHavmg+EVsPhBpnxG0mygsNdsI3MtvCv7q5t88hh64zXQ/s7fGjQ/EOrmzR5NNv7482ErHa79inbpnpUS1R42aYSNRSqUY/Dv5H00CGXPQHt6UoUA5wM9vWoA4yQBgj3yKmR9yjj/Gsj44erAsBkCkncKhGenauf13xhpeg3EUOoXC2wkcRiR+EDHgAntnI/OrmoXBtImd+Aozyc8VDaGjK8QMWikCn5cHJPBzXjniJ5EtZzGQxXJKnjPNeg+IfGGnrYytLJ5aKMNuOPxrzTxJdKul3MyPhChKkkdK55O7JlI8v0SQSa5qHK/KVYbeSDk19bfCfXRe+CrZZZS0kDNGWPYdh+tfHngCQXlxrNyMFDLsHOcY//AF17/wDB7VEOl6zZs+CCsg5A68Z/QVdT4D4vDVuTN3Ho9D2CW6t7e6EkbqFPXLVpR3RfGCGOOuea8wtT5jy3NzOTbQjcTnAFXfhlrU/ii+1PUQxe0iPkQf3Tjk/0/WuVN7n3LqJS5WehTTS+WWGBjnLGub1LVLlINsbo7HkHfgir2q65DHbvA7rFK2VAY45rM03UbDXYhDaXFvdPAwWYI3KH0qZM3Vr2ueJfHmTxu+mImg2dxK87BJZYULGNdp+YY/CvGfD9/o2jILF7DUIvEcakS2pikM07fQcOD2+pr74hKoSqhAexPb2psWh6X9vj1BtMs/7TjBEd55K+aAeoDdccmtKdf2atY8vHZbDHJKcmj52+AVxEfD+u+INTs5Le6klFskEqspSJRnGD3JPP0FeR/ELVH8c/EZpfCi/2c1nmO81AYaPH/PPb35z+vpX2J490htWs2SN1RwODjkmvl2z+BXjzwo+q3OlRWV6s8jyrG7YDg8j0KkZPUntVU6qc+aRxYnBVaWHVCgrnxSqtKTgbm5A25ro/CvgLVfFt6u2JoLYDD3DDAU132nWHw98OLA0l7HfTlS4uC5YDOP4RwD/9euq/tnQPF9k2k6bra2U5QqptmCsF9Oe3rivecj9UnV6RR53rOp6T8PLc6bohW71iRSJ718Hy+vC++Qa89kDTSM8rGWViWLE5YnPT9K7nxT8G9X0Bbi5hP9oWaAs0w4I9yOtcNCgT0DDqOhpKx20OVx01FZiy5diR12sxIH+eK7Dwh8KtV8VWBvY9lrZOCySynBIHce1cjIo5yTk46kA19B+Gvt/xI+GTQRuNJlSQWzOhwrxrjJ/HJzUPQqq3TSaPD9K8Janr2qPaaXbPdurbd6KdvuSe1U57WWzuJbeVWimjJDAjBHOD/KvSbT4oL4FgvNH0SzjWWGdl+1SNngcZx3OR9Olecz3L3d481xK008jEs0jEs5OTk/rSN6fNLV7HqnwWh8N3UkcN7pM+oamrdDFvT/e9Bj396+hVsrOK2C2NlaWwxt2GFQMDp29q+PfD/izV/CszzabcfYyw2uAoYP8AUHtXst38eNI0iygSzFxrOo+WolmcbIw2Of5npWMldnJiaFSck46na628Ph64Ov3enWMV7GCsctvIyPKP7hA655wOa4/4j/EF/Efgie3m8MXcaTbAstwANjHByvftVf8A4W5f+M9Qjt/D/h7z7ngiS4G4R9Pm47DJrR8Y6jP4N0C7/tjU49R8SX8flraIAEt0bqQO3X8eKztYijQkpJSV5HJ/Aj+29N1S81WDRpNQtmiEBupWO2AZyWz+HOK9rjuNO1d/L1nUZ0sJ2CtBBA0MZY/33xnH415p8KvjnaeCPD1tpF9YSTw20jETQHLMpyeQe+Sa9Wvf2h/B11pkyW94VvXjBjW5t2Kbv7p45pqx11sLXc9KbPTNL8F6XZWgazsxcyJGpiWSTIJHT6Vw4/aW8P8AhK+vdL1jQ7vTNWt22TRwRiQBsHuDz2/OuIP7XEltpqRWehR/a1yod5sR47MO/wCFcLB4G8W/GDUZvEcVhvTUJSzTRDbGMAA9T2xTk+x14TK7NyxitH16kXjj43eKPF0t2kWrT2+lznatvFhGK/7RHPPpXARuqo/GS2AABwB/k17QPgDpmjeTP4h8XafpkLDJiVtzken61u6BqXwU8GT3A+0SazdRg5WeEsCV9OMd/wBKxd3ufTQxFDDw5KFNv0X6nnXw5+Dev/EzUES2tzZ6cF3SXtwuEA9B6nr+Vel+NPFPhj4E6O/h3wc8d54okUC81MjcYePyz1wvbvXWyftX+BVtRa/Z9QtbQjy8xQ7QgzjsenNYkfwW+HHxVSbUfDOuSQXMoLGNm3AMc8Mp+YdDVpHB9Yq1ayni4OMF0/zPmn7c00klxMWaSViztJyxY5qI/M69SMYAxkda7b4jfCzWPhxqDw3sRmscAR30S5icc8Z/ve1cnHCpAO4k8YIOMVi7rc+zoVKdeClSfunpfwL+CVz8T7ye9nnaw0O1cRyShcmVsHKr9OM/UVFr/wAKk1f4qX3hXwTcNqaQDLSysCsRGN2W9icfU1vfs0+JtQsPGtn4ca7VtE1UuJbeRsqGx95cdG4/Gu7+K8tt+zdf6c3hN4zq1/JNJcrcjcGiPIXA7Bjx9KtR0PFr4jEUsZ7KL+Je6unqzx/4qfCu++Es2mRXt3Hdfbo96tEvRgeQR7ev+FQ/Crxu3gTxAlwui2msyTOojjuBh0foNrc4zmsPxL4p1fxvq76nrt9JfXbLtDNgKgGcKo6AVUWLbt2ZJHIAGKxvZntwpznQ9nXd297H6HeHdZ1a90eKTUntLCeQDMdvJvCsewPfFW7nw/NAr3a39/cbFybQFWV257Ee9fFfwo+Lc/wrur25Ni2rzzQeVALiUhYDncSP0roNN/aF+I3ibUbnTNLlE13qExMQhhy0XH3E9uD1rdNM+HrZHXVWTg1y93/XQ96tf+E5gTUb7XfEsGg6VKW+yWEiJJdH+5Hx/Efx614ZoXwj12X43PpcWojSdRXOorc7tzopOeffnmvS/DHh2z+GFuvjP4may2peIyc2Ntcy7vKbsFHTf79BmvEfFPxc1LWviBdeKLcf2df79sBjfcEjHRR698/U+tVKSPQyyhV5qkaNuVq17aX/AFPqqD4fa9ZOBcNp/iObO57zUncFz/uAFRjt9K7nw3qGpfYmi1KyjsJ4W2kQkFGHqvtXyToP7VvjGxjKXUdlfkKcFlKsTu9vQcY96y/Ef7R/inXr9byzI0SfI8wW7mRHAHTa/A6n86XOcbyLGzlaVvU+gPjZ4t8S/DiOPxDpeq+fZXU6QPY3CBljYg4Knrz3+gr5j8f/ABJ1X4jXqzaqYFEQwqwqVBOOpyT7Vm3vi/VvFl3BHrGrz3MbyjLTtmOLJ+8QPTJ7V6gvwl8AeHlSfxJ42hdHKmKK0OSQQOW6nv6dKlyufR4PCUcthH28eaetmldniKS7mCqxbnB9PrXTeE/h/wCIvG93Fb6XpssqtyZdpCKucZLdK9KHj/4P+D55jpnhi91uZQQstx/qywPH3j0OBzjpWuf2v/sFpDa6P4VitIl/haQbQvtt98VKUerO+rjcXJf7PRfq9PwOx8FfDjQPgB4aufEfiOeO71eJCVZE3c9kiHUnnr7mvmXx/wCMrv4heKrvW9QzDLMQI7cMSsSDoo/rXrjftaXd5PGNS8K2VzasCGHmFiPYbhWnb3Pwg+LYMUtoPDuryEKQP3RJPdT90jn860bvpE8vDPE4WpLEYym5SfVa2XofOQIwACGPfB71aSW1jtZ4pC0TlGKMozuYY+X2zzzXb/E74F6z8NVe+3i/0N5NqXEZ+ZPTePxHNcGsIkHzEqcjGCDWbVtz6mjXp4qHPTd0fQtj8OPB3hz4Jy6tqMKahc3lh5xmVi7JKR8oQjoA2B+BzXAfCz9n5/H2gtq9/efYIHYpDGmS7EdSw7L6etbf7N17JfeJ73wzdRS3mj6jauHgJyqAdT7Zz+tVP2hPEK6L4xudE0HUJ7TTktIoLu2t22qWXovHPTGa00tzHzl68MRLDRlrLW/Zeg39l7x7/wAKm+NMum3FyDpGpyNpkrRndG0qsRE+frx9GNfpBbeIp7GAeV8yHnrX4/QRSzYSBHaVPnHl8spHOf0FfoX+zD8X0+JngKGO9kzrWmqLa7Un5mI+6/8AwIDP1zTp1HHRHzfFOUqUY4pK/SX6M96i8YmaVCwK9jx0rodP8QKwALYPoa4lEjDFlAOe9SPqC220tnrgEdq6Y1X1PzGrg6c1aKPR4NahcHccEGrUd5DKMq4NeZPrhEfysGHTNJb+IXizmQlvQVv7SJ50sqk9UehXk0ZBOeDwMdTWDcyAysGAXB69q5yTxe4J6swPFZuo+I5UJ804U8Zz1pSqxsdVDL6sXZnQ3KqCcEY7VULhSeQQK4qDxyk08kbOAsZxn1p9x4viBKqxY4zkd645VYvU9qODqLRm/qGqIEbnGBzXN3XiSGNjGXwwGQM9a4/XPEsxabDkBjkZ/lXnep+KLqC9LMpkGMAqeRXJKpc9Wjh4xWp2PjPxWQr/ADAYPr0rl9H8d2mhxzSzeWXYZaVzjZiuf1a/e7iYsGJbnB6CvFPj/wCJtP0bwI1vqSM8WoTpbBI/vH+I/hxWSbcrHoO0I3Nb4w/tmaFZxy2ujSDX78AhDbn9wD23N/hXx14o8bav8QdfTUNdvGuJC4UIMqkKZHCj8+etbkngrSdbjdtEvlWYjcsTdCP51yGsaJe6FcCG7iKZJwwOQa74U0nqea68ajstD6M8Hx2dhDGIvKSAKqg7sgjHWupkuYnA8grKcZ3K2QK+Pze3IjaNJpEQcFA2Afwrt/hx4lvJHfR5bmUW5BaIBiSCD2PYVMqLbvc3jifZR2ufU1j8SLfwTo5nup1iSJSSAcnArxT4l/tWaz4jLW3h6NtOg6Ndy4MjeoC9B/OvMPHtxcQa3PardTyWuPM8pnyu4+g/CuawqsMkEn17mqjRS1ZLxTlqtD2P4Na//wAJt4uWz1u8Vp5DuUSnDSkDJ+vSv1B+AfhzTtG8NxSxsgdhkYGAo9K/F+3vLvTbqC+s2MN1bSiSGXH3WBzmv0w/ZO/aL0z4keFoLZpYrTX7WMLe2JbDHt5iDurfpVP3Xc5ZJ1IuNz7UfX4IYkw+dvGexrifE/iCaWWWFcqPvRv0zWND4gjOfMkARvunPANYHirxJbpGC0ymVT8oB61FSq5KxjQwMacuYff64vktFnGRuBPTNcrqGpKA2TgY7Viaj4siUk7i5Y4VVGTWDc3WoamSAGgiOM5HJrik7nqezSJtY8RwxM0UJ82bGQBzisC00p767N1dAyOegJPHtWzp/hpIwHbO85OT1rVNqsIGDjHSsmVaxTigWCMKAAR0xxTZEkmfHUe3T6053UMcsRk8ehqVGVASpz3PPFTYVrlO5sokhYggMBnJrlNZUyQyGFgMDJI6Vu67qUaqYg3zHAIBrn7k7LSTkZIyATilbUlwbPGviPbRXvhu6sp5xbfbWEIlboCT/wDWryW7+DGtaVYveW6xajAnzMtufmAx1x3ra+N2vi/1e20iJ8pbfvZhnIDkcD8iawfDnj/VvCI8u0mM1tu3NBMSVJx69q9CmrRMZU5/FE5ctgFQeRwc9av+FvFVx4T1YXsEazBkMbRNkblPb9BXcavpfhzx2oudKuoLTVpRukgBwSSOQR/UVxd/8P8AXtMJM1hJKg5Ekfzqeetbx1MnUjJcstPI7TUFT4sva31jL5N7aHYbKUDeY8gkj+9Vj4jeJ4LHTJdAudKYXZAKSMoEapjh1PX8K5PwN4c18eKbF7S0uLcxyBpHkUqAnfOe1en/ABa+H2r+Jr3TBpto90VRy7DCgdO5+lD0OVKMaijfQ8Khh4AwAR0yf8+ldZ4f8b65oVuLa0vcW6glY5FDKpPpmty2+APjBkBaxj2nAAedRj681di+Ani8Rl1trdipx5azjd9aD2YqlJWm0dP4a+L2mab4c3Xpnm1fJ3RBch29R2A6U9v2hhaaXB9j0OIamV/ezyACMn8Oa5LUPgx4y0+1E8miSumN37llcgehAPX2rqPAfwFudbsxea7cNo0ZIMcUigO69+D0qFqyXRwVNObdzufg9Z3/AIg0rWte8SyiWG9QwrDIuFKDnOO2O3415P4V+MeseALq7sbJodT0dZ38mCfIKruPCt1Fdv8AFr4r21lpUnhLQ0+0x+QIJbsHAjGAML6n1rwpYVjJXsferehrhcN7a9ScfdeyPeNO/ai2xObzQmL7ePImBBbPTkdKxrr9o/XftKtpcRigwSYb0CQAn0K4PrXkbR8kY78E9/epY1dRtAOW6ioO+GW0FK/KbfiTxfq3jC5SfV7+S9dAQu/ACZ9AOnQV2/gP4a+G/EGjJquq+MbXT4Uz59kgAmiPb73ByAema83iG/B5I6jjk+9TrFvJb5SwGOmc0Hr/AFZuHJB8p7evjn4TeAmEmiaJca/eoQDNMMKWH8Xz8Y69BTdQ/az12eExaZoVjYgcJLI5faM/3cD+deJ/Zi+3DYPXI4oESISec5yT+FHNYiOV0pPmqe96s9Sb9p3xsZQSNM8vPKNbbt35nvWpY/HzQNeYQeLfBFjdxOSDNaLtYDHUdD39a8Z2HOQSD3J9KRY2LgjcR6joDUczOh5dh2rJW9ND3mw+FngT4pTXb+Ddcl0a7hXzDY3qbk5+vzYz9a8+8T/DXxT4Jv3tr7S5Xi3YW5gQvE49QR9K5OCR7dg8UjxSA5DxsQQQetel+Bvj54t8FxLbNcDVrBDgQXx3YHsevrV6PclYfE4f+HLmXZ7/AHnF6P4h1Xwnq9vqmkySW9/btlWUHP09819K/GmFfin8B7DxHPYR2uvxqsgyh3B8gED1BznH+FdP8M/ib8OPiODBcaVp+ka9KwJjkgUNKx7qxHJ4rqvHy63amG30S80a2TbhU1FWA7YIxxW0InzONxUpVoKVPklF7s+EoPCetn5V0m+kZcEgQN/h7itq2+FfjC6UGHw3qcoI3FVtmBx+P0P5V9A694a+M8c6JbeK9OdZjuaO3ZFVB9WXP/6q0PDnhb4mWzxXWtfEOHT0jY4SNkkXgdeg/LNZNWZ631+py30fzZ8yP4N1+1jkkl0LUIVRih3275DY6V1Pw1+BviL4j3UjiI2lrauPMe6QoCc/d+tfUMXxi8O+BreYa747j129iXcYYIcFvYbcjsep9K84n/bCsJtUeObwvLd6Uzb1LSiGVfwGQadktzH65ja0JRpUvn/w5J+0D430jwj8O18FWDEahPAsZgtSCsCrjls+uD+Zr5DNxcaTdw3dpK0E8DLJHImQQR3GK+oNd174KfE8/ab2K/8ACuqysA938xB926riuJ8b/s66hZ2R1Pwnex+LdEbMgey5lRAO69+/3fSlKV3oYYaFOjSdOvFqT3vs/mfWvwb8fw/ETwFpWrRlTKyeXcKCMo6jkf59a75Dk56mvjL9j3xr/YHiO/8ACszFE1AeZCsnCiZc/Ke4JGfyr6t1nXjo9uH8rzOcMAeg9a5ZSs7M/Nczwv1evJLZ7HAfG7S49Q0e6Rs7gC6+zDkH9Kb8JPHH/CY+B4rW6nP263iGM8l1xjP4Y/lUXiPxZp3igXFmhP2uNfmibIyp4zXiXw61u48OahLcxAhrS7lQx7gA6Z6VK94+Mx2J+qzjPp1Or+MN9Jp2h3MkQDFGIIJ25yazH1drvwAxfJKQAFTyenFP+OeqC78OStaqHiuVD7yeQDjp71wmoam9r4XuMZIFuFKk9OOtXCPMmc+Lxns5QaekiT4Y4i8JyXTbQJ7iRwwzyM4x+YrufCuvHStSlXz1G9MMM4B5rkfDNsmmeEdMtw4c+UHODnJb5v61PDepZXhvpCAI0JJAz0FbTjeLR8VCvyY5VZfzHbeNviDJDpJ0qwIN3d/IWVgcLxk/59a9w8O6jp/w6+HOni5njiYwCVxnB3EZ/rXyr4M1Qa/rMWtXMccULS4CAcqik/zxW54p8VX3xF1r944j0i1kxgNjzGHQfT/PauVUnZI+weZ04zlVe0dDa8W+K9V+JOrC30+R7KzlkEZK5DyA8E+wr3HwXp2m+AtGtdNtzFsX77KvzOx6k15V4S1DTvCGg3GsXZjVpG2Qlm5RR6Vg6X4h8UfEjXWsNHP2a3lYlrnbho488t7dfrWU49EbYPFc372b96WyPpSHxZpM+oGytrtLu7By0UQ3FB6n0rbuLlYVCggseM1yPgzwXp3gjSfstijSTOd01zIcvK3qTW+dRihUtcZjC9WYjAFcrPq4XcbyJf3YQvKV68ZpHaOWA7QF2jqOM1heKNTa30R7nTXjlO0suW+U8frXgXiX4xalcW9tLZma0v0Zorm2U4RsDk/TpTUXN2SObE4ylhY802fBjIoIUduMY4FOaPySCCAe5HGKakhiIKjLg8EnihzkjJA7AE4NfWn6ckuqPX/hf8VQ0keja9M06SlYoLiQjanOMN+Y/KpviB8G7y5v7nUNEEUySsWNtH8uM9cV4rksCM5xyRX098FvEE/iTwUpmBFxZN5JJbJcD7v6YzWEtNTirR9i/aQPIdH+Duv6ndCK5ijtYAMtLI6nHtxXq+qaLd6V4Xi8M6DPa2G2MC4upnCbgRzj0JrK8UeI/Dl7ePBrFxeaVewMMxRsVDqe/FclfaT8PdWmmuj4lulPCgzKzk4/U1ndvcSlKrZyHv8ABC6S3WUa/prSsm4q8uAD6foPzqK4+A/iVFDW/wBmvGyAPLkxjj3+n6ipwfhfo8MvnPe6jIqqFKbgSwPJX0zn6cVvRfHrTNFs4IdD0W5d4gFMl5Nwy+vHehuXQ6YuttBXOIvvhT4rsbqOKXSJP3nyhl5X656YH+NdVY/Bu00OxivfFGuwabE658qM7ieD0NXfD/7ROqwahcm+so7uwl5MQOGUc8DtXqNnp/gv476LPHBF5F9EmASu2WH045+XP9azcn1NZe3ik6itHujzHUPjPZeGdFfR/BenLbApsbU51Blfp8w9/r69K80lu7i+vJ7q7drm4mO+WWRtzOTnmtDxX4TvfBev3OkXqlDDIyoSMCQZyGHsaoBXZemVB9+P85qWfS4PD06ceeOt+pNnhVeMKMY65JFOB2/d+YDpUbks5DAA4zg8gU9W3FSWzwMZ4IPpUM9uCZMFZYxnBOeMdSPT9K1ofGGt2WkppVpql3Bpwk3fZ4pCqZznPHNZauzSMqgZA6kYAPY/zpybCD8wDE4JxjHtUXN3CM1aSEZzIwZnZpB/ESSfepI8opyCW+7kcjFMWUCQqMgjnPY08S7eOpPQ+lFzoglGyirBJjcSuQSME9c1b0rULrSbuO4tZpbedDuDQuVJ5/z+dVVYb+c5xjIODihXIY5OWGTmkmbSSas9UfVPgj4qaH8a9Mfwn4qtY7O7nK7QrnbMQeqE8hh/WofEn7Gyfa5J9L1swWWciKaLfIPpjHSvmFHnt7iOaCRoJkYSJIh2sjdiD+Fffvwt8V6j45+Fum35lRdTkg8tpHO4M68ZI98V0RtPc+QzGFbK/wB9hZWjLdeZ5v8ADbwb8P8A4OXr3moeI7SXxJEjIjzMFWJiOoXrnFcj4pm+HHjfWJNU1/xnPPqMq7CbeBxGoHRV4PH/ANf1rd8UfGHS/C2uT6d4v+HNne61H8xu0VCskeflYFvoP1ri7z4x/D66nLr8P/IUtl1WYHLeuM4x/jRJxWgsLSxNZ/WJ3cn1TX4EmnfD/wCFepXMcEPjG8jMh2oTDgDjuSv512cf7LGk6kjy6N4jluoNoIaVASDz3Hbp+tccf2k7DTbWa28PeB9MtiZd6yXKBgR3GPfA6ccVkap+0d451QtsvLTTIzmMx2MO0Mp7EnNYaM9P2OZVH7kuX1a/Q7/Sv2V7211OO41e9judKBy32EFpX9sGtPx7490D4LTmy8K+ETFqarti1O9jKqhwAcE8t7445968j8JfHTxr4UAW31mW5hyW+z3eHTP8xmvfPh18V/D3x5gn8O+KdMgi1ONd0QkIKyf7UZ7EcZ+tUrLRHLiaWOpNVMT70Fulp+B8x+LPF2ueOtQjvtcv2vbmNSqfKFVFJydq9v8A9VZnkg4bcRtHGO9d58Y/hPefDHxA0Wx59NnYvb3QGVK+h9CM81w9hbS6repbW6GWaQiNUQYJJOAB+dZNO7PrsJVoSoKVGyiRtBwArurEHdjgEUxgyggOQTxkcg/4VvJ4K1uS61CJLC4JsFb7WAv+pA65rm0LFyvJU9FByTRZnbCpCXwu9iyZGDctsl7Feg4oS2wCQM+4Gc1P/Zd3BZw3MsEkVrK22OR0IVmAzU0K+XtBB9snmpsaKSeq1I47c5K8Af7Q7VM0W0nA5zkAVIse4E4BHcnIFNuAMnA4z0HapejHzXIzA8mOQecfSrVvYzQtFcoBJsbzditngHr+lUyThsFgSMZB5605F2puBww4wrYJqk7CvdWPdPh3+0ZL9pm0zxhbxX2iXL7QxXcLcHoDn7y/rXsF9+zh4G8UxLqemxNBFPGskYtZcRPnnP6/pXxqtv5kWMcYycjqK+k/2S/Gk7G+8L3twrQRxme0Vm+bGfmAz9R+dbwfNpI+TzXByoU3icJJxa3S6nUacfCPwTkurC00rUxfTxFWvY4DKWU9lPoOPyrx3XfFXw4l1CWXUfCusXF85LT3c52vK5P3yuR7dq9j+L+q+Nvhirato80eraE7AGO7UtJannuOqkkfSvH5v2k9Uuop2v8Aw/o95cSbQkksB4HOc+p6Y/GrlaOh5+X0qtde3j7ze75rMs6BN4AleO4s/C/iENvAaaMnainoxwc4/wAK9Y+F/hTQfDPiKPxJoUOoacJo9kkM4KpMh7sD3yK8Z1b9pnxJLbeXZ6dpemFozGWgjJb2YEntxXDax8T/ABf4mt4ob7X7vyUIISIiPJ9SV61PNHoerUy3F4qLi3yp9G7n6RQ60i7GDZRwCD16itiOWC8iwD1H5V+eHgP9oHxX4JtEs5XXWbJCSqXbEypkno/ce1fQPw6/aZ0XxM0FrcEaXfvwYJ3wGPordDQpM+PxvD2IoK8dfQ+j9O8IpfTZWaVVJ7Vq3Pw3uXiDW118/pIP8KyPCvitH2EuD079a9N0zVobiIfMBx0zXZTUJLzPzrH1MXhZ6HlGoeD9a06Uk2xnQ9WjYHFcr4gsLvzAJ1uFToRt719Jgo44wc1BLYW0334VPvilKjdaMwo55Uh/Ehc+KvFbz6NJ+5imKythcKcsaradqutzqFttNkJ5AMwxX13r/h7T9QUIbeMlOhKg4rgdbsrHSWJKRx7R0wK8qrGUGfR4fNI4lWUbM8Pbw3q1+vmXDiHnkDnFVn8K29gheVzI5ySSc12XiDxJbwo4hIz1615tr3iUzBhvIIGDzWOp68eaRi+Jr+206CV5HSGJFLM7thVA7n8q+AfjD8SJviV4sNwhMWlWe6Gzj5+YZ5kPucD8MV7H+1J8Wlmtz4T02YtJNhr+RDyido/x4J9gPWvmeBdoAOTjoTjNdtCl9pjqy05SaxuLnTrjz7WZoZQMbl/lXa6X4+s9RiS18RWyygMQLhU+6D3Pp71xQKrj0AyAOhpnlhyTnJGcjniu6xwypKR6a3w20XVIhdWU7mB/mURsCpOfenWGhWfg9hMtrPc3LcBlXcR7CuJ8O+Kbzw7Mio5e2LgywDkH1/GvUrOOy8ZRfabK8mgIXl42wVz2I/Oob6HDUhOGj2OM1W2e8vZ7g6HdXLu2RJcHaOBwMD0o07StXJ/0bSLKx+YfPIuSOevP1ql4us9a8M6iIpbyeWBxmObcQrgfy61jrr2opGyrfXARucFs5/zmjoawpuUbo9Cg0nU3VotQtbKZMffjIy/J7Vn3Wl2mk6lBf2d3LpWoodq3FjNseNvqtcL/AGjeuwb7XKSAR8zdAageJm+bdluoLMTVWtuWqEr3ufZnwH+NWq+IL99D8R6s14XUGzvXZQ746q2MZPGQfY19VaF4S0vVbJZbi5aV+uN3NfkjBPd6XdLcWV1JbXCsGWRCchgeK+uv2e/2vollttE8aN9kuGOxNUQYt5T23j+Bj69PpWE4dj0qcZ8tmz64/wCET0nT5GeOBQRnB65rNuooogx2AHkAkdKrXfi2CVWuBcRJAV3AiRSGHrXN3HxB0iaZ7aO9ikmwGMYbLgfSuSSfQ2Stuakswycc444rJ1HUktFJdwCc4Uc1k3niWWfctnHxgYLZAJqrZQzXbk3B3uQCW7CsbWJbRXvJ7rUWLK5hjB6AdRRLqhsLYxhi744HU1qTWSxRnJIJPrXG+MPF2ieDNOlvNSnCkEhVQFnZvQAVNm2SpLqQ3F/OZfMlBZuoHTmuE+I/xKHhnTnaV1a5lUrBboeWb1P515/4r/aF1LWi8GjaY2nBjgT3B3MB6YHFeZXNrc6rcyXl/NJNcP8Aekducmt4Um9WdfK5bENzey313LdXJaSeZi8khOc1AfnzwWGMc8CrsVgMqo+cA/xYOfatFbJVjIx82MAjkV1eSKjQcjDSzchHUmMgjDDg9a9E8F/EPUtCuYhfbtSsg3KS/fA4+6f8a5pIMBQATj07CpDA2QACOOc00zSWChNcslc+p9DuvDvjLQXvtKeQ3AXEqQkCdD/dIrz/AFzRdAuZnttW8b6vpmG4tL1djKwHbgZ/CvNfB/ijU/Beqpfae+08iSNxlXX0/SvpHRD4Z+O/hkx3dsn2yIFXjyBNAxxyjelUlc8bEYJ4KXMvg79jxaHwd4aS5R5fiHFPCGIZfMcHb+fXp2rbt7zwD4ZAaDxJqd7MuJNtpLhbgjop7fr3riviD8L9S+HGtm0u1E1pLloLkZw6+h965n7IHPBAPQA84FQ9D16WCWJgpRldP0PaNU/aRjt7cQ6LpFw27/lteTY2n1GMmqGkftGa4FCarpFjqUYHEjBlc8nrnINeVpa4PHbnOetXY7YqAAMHHQnGaXNY76eUULWcT2Z/F3ww8fxxRa1ox0Scgn7TCuza57ZXqM+1Znjb9mrVdL04614Yuo/Eek7dwWEAzBevTv8AhXmdtp088ypHGZXZtoA6kmvZPCHg/wCLnw4JvNJ0u6EG3dJASHikXk/dz1+nNUncirhVhLOjO3k3oeESWTRyFZUKSoSGVl2kH0qW1s5rmbbbxtM2CdqKSQK+kb0eGvjNpFxp+s2cXhrx9z5JEBjWdhz949c988iux/Z1+Eul+HtJu77VrUtr6u9vJFMwZIlx2A9cnr6+9NRbdgeYQp03KUbSXT/gnyHHY3LwSTpCzW8Q/eyBflQn1P40iQtggYQk8kDvX6FJ8P8Awfpeg6nYtZWtpp1+S1woChR9PYdq47wx+zb8ObO3MrrLrAJykk8xC4GeBtxVezaMoZ5SafPBnxY9tPBaid4m8mRsK5UgMR/OoTGxXcRxnAIHNfoHrPwu8E+ONKs9EWOOG002UyCC0xkEjBB9M9/oK4T4nfsweBdE8J6prFtdXunLbxGVY9+9Mhfu88nNQ4M2oZ7QnJQlFxb+Z8auDu3AZOMnHFSRSFs5G0DoAOfoadEuU3HAJ7A/WlRCuMkAZrE+rUSWJwVOTz6kdR6VIu0qw9uOmM1GE2tyAAeM+1OVduQMEY5welO/Q0RYgGxwUIDDJGGwfxr6F+Dvx8sFsIPDnjuD+0bFzshvJ13mMdlfvj361865IU8cZzz9KI7h5MJ2xjJHP1qoycWcOMwlLF0+Wovn1R9Y/FP9lxfE9quueBNSflfPWxa5Zo5F9I2zx9DXytqGnXmm38tpqEU1ve2zmOWKVjlGHY/5716f8H/jzrfwxvYrYzteaCzAS2UvO0eqntXufxn+EenfGvwlF4v8NGBNWEPmg8ATrjJVsfxela6SWh8zTlUyyoqWI96m9pdvU+PInRThcKMZIxwfelK5YBeRjIz1HvVNTKshiddkiEghhyOamWOYOAQ2D6HrXK2fXU3dabD/ACC5CqQGY84Gc+1dX8OtX8b+FdRa98J/2jH5bAyLaxGRD6blwR61jaDdQabq9tc3ln9vtopAZbYuULr6A19k/D/x/wDDS5t4LvTtRh0C4k2RyWTN5ZLcDBHQ/Wrgrs8bNa7pU7KnzX+48Jk17TfHWspc3mnnwj4/gkFxHclfLiu5B/CQcdcdev1r6YsdX/4SXw7bXMgVHuI9rhcELIM5/UVS+I/hm18Z27yWujad4ptCpAlMqh1H+y34dj2rzbwF4zXwx4iPg+8S6smuFM1u18OUYZGzd34Bwfb3qqlK60Py7HJYmPNFWa6HKePBN4d8a2FwkojEpMUqg4Hsf1Fc1aHydW1pScYuN2cYBBXJ/rXefGjSrZNKnnj8t3VvMDg8k57VyUymS3ikUK5eMEscYPH/ANeooo/HOIU6copdTJ8Wa1Fd+FVsvMDytcRqhzwFz0/T/OKztVtP7R02e0JKNJEUyOcn/Iqxc2ERIVlBUlXCns4PWllXe4OCcdQOv1roskfJyxM5wjCT+Et6dNutIInATyUEeFHTAA/pT/srXkMsZHJUqQehBzx+tVrU8oPu7iRwcZrc01cs+QQAcA0mzik3e5ltpd3baGllYqsTFRFhjgIp6/j1rVe2jsbBLSMYSJQu4DBJx1rUEGUjDDKKdwHbp1qC9wAQRwwwc46GpJ53LRs5+9urnWI7aK4lZ7a2IWCI92B+8fX/APVX0t8IPAy+FvB8U/H2u+/eyMQM7ewrwXwvo/8AafiPS7FgQskqqCMYA719aBDZWkduHeTy1C5bqa5K705UffcO0nXlKrP7OiIJL620+Avd3MdundpGwo/Oud8eaxp6+F7mUzx3MDL0iYEEYrY1a0tL2xli1BVktnUq4fGMEV8r+JrW08PeKrrRtOnafTJ1JCKxzEM9CfTI4rlp0+d2Z9djsS8JS57XKWneK79bK8sI7mWLTZGO2EsT5JOPmHse9V3spReXE5lU+YoBPTIHt+FNilEbrbbAHU7WdTkFR0PNPcDZKBny1zyR14FenCKjsfk+LxdTFSbkz5DwCRgknsCBk11ug/DqfVbYXuoapY+H9OJwJb6TaXHsvUisHw5Yx6rrtnbueHfOCOSACT/KuN8c+IrnWtauRNIxSJikaFiAiA8ADsOK9enFTep/SWY42WGSjT3Z70nwFfWovM8MeI9N8RvtJNtaSBXPthsH/wDXXVfBFbnQzqujXgNnPFOCsUoKsGx83X6CvkjR/EWqaDei7sLmeCaN1dZUYqykdGz29q+nfCXjfUPi1o9lo/ia2lsfG7RGfS9akUxyX8XPyP03Nx8rexqp0V0PDWY1ai5ajuQ/tHRRp4g0qQEee1uQ7AD7oJx/WvIvLDoSpwc8nHFbXijV7/W9WLalK09zbqIsvwRjNZvksM4POOATgE5/z+dcvK4n1OArU6lNRvqIh5C4xkcjkmpooXkOYlL8EBQD+dMSPK7Cg2sM56H6V618DtU8H6PLqJ8TRRm73x/Z5JkZlC9x7HJH4VDPe5lThzWOJ8OeE9Z8Su8el2E148YzII1JAGOldR4dl8TfBzxLbapJYXNo3KtDKpCyr3H6/wAq+sNA0/S1sp9S8OLATdhT+6bEb44zgd+P0rkfG3iXW5LS50LWPCD6vBcKVhNhKrtjGdxB5H/1qhnJHH+1fs3HQxPjpoZ8e6H4Vn0i0S+1O/5ilg4JTbk9ewJ7+9a/wx/ZZs9PigvfEl19uuRhhapxEp54b+91FeX/AAn8UeLNe8eWOm213FbS2lrJa28d1kRxKOox3bgfl7V7rqGgfEFrGV9R8SWGmWUYDvc2cT7wB9fXipSuKtKrh4KnCdkUdW/Zf0r/AIR29s9JKPql1KCbi6f5YUyen0FZ+i/sa2FvNE2o68bmLaC0cCbTux0yc8Zr0bRby0sbC3R/EUc8uwF3Lcuex55qtqvxe8HeBGumvNZa5uz8xiBZjnB4UdOcf5zQ4panDDGYy/JSk2cJ4x/ZUk1W487Tby10q3t08uKFurjqXdvx49K+cPFGhjwzrtzpjXEVzPbt5bvC25SfTPSvTPiv+0jqvjWA2GkNLpOmvkOxbE0q88ZHQeteLBkAwTgfd9fwrBpdD7jK4YuNPmxMvRdSwCrYJAIyOnUVMMjBJwO/0qtDIBnaACDnrnFSA7mxjIzxg4NRax9CmTk5Uk5Azz7D/OKfGyDAU5Y5xyMH8arJ8275iO2OgqVWEeFAVQMAAdKlo0JzhiV3YJ5KnoetfTv7HnjBUj1DwxeXYOG+02iHrg8OP0B/OvmLoAQQeQCD1Fe3/spaLc6j49nu1Q+RbW58yY8qM5Aq4tqWh5eaU4VMHPm6K/zOx/bOhsw/hyeHH2x/MiZh1KAZz+Zr5mKqiADJPUcV7n+034os/EPjC10e0bzf7IjZZZg2BvbGQPpgfnXiRiPGSCB1J6H/ADxSm22GTRlDBQUgijIIYgYA6/5+tWLWymvrhYII5J5X6RxKSx/Cq+4heuAD0zXUfDTxVL4H8babrSWwvRCSskBXO9GyDtPY8jH/ANepTvoezOUoQbjqzovB/wAHNd8R6/a6bPazaYJ0MiyXsZRQBj169Rx7+1d1q37MPizwrCupaPewX99CweOO0co4PtnHp+tevfDz4xH4mayIz4cu7J49xaWSPckRyABu985rT8eWf9i5u4PFN7Y6jIw+y2MarIJW/u7cZPWt4wPhK2c4v2vs2kvLc83vPFzfEL4H3+leJBJZ+ILW7jspzdbVZ5C4wy+nH8jXqXw0+G3hL4YaXCkEVtdaqI8y30qgu3f5fQV84/Hb4eeLtNFt4o1q6jvHlKrM9qu1LdgBjI989favUfh34e8BeO9LsHl1i8fVfIQTL9qZTvxyB+vT1pr4hYiC+r89OdoyeqXc9ekk8MeIrHVNNikjEeoBhdSWpAYllwefXFZGkfB/4Z6J9hto9Ft5pEb920g3sx7Z9ag0fw/ZeELy6sbDwtK1ptURXEDbllx688Hr+dXrrxPqGlW5k03whdTOOSp2qSO5yT7dK107Hz3tKkW405tJ+djc8SfCnwn4pNsdS09ZLW2jKw2wIWKPPVsDvxXyL8WbLwPpniAaf4RSS7S3DR3MrvuRH44X17/lXRfEj9obxN4qhudGFi3h60ceU6gkTseQRnsP1rx2z0uaFy8D4QHJJ6VhNxPu8kwGJo/va03bor6erGNAUBK7SP7vt/Wq8mT1H1FSzM8bnnIJwfSqrMwIBOSBg9cmufY+yRIEYjOwgHkkinxxeZIVxg9MY61Ym1aa40yCxkSNoYpTImF+bJGMZ6kcDj3NRxFlx8+0kkjjr7Ug1O50u28KzfDjV4717q08YWswlsZEQvb3UHAMRwflYfMdxwOnWsTQ9Qk0HU7LUrQtHdWsgkSRepx2/Hn86yzeugeMkANkHC/rTftXlwLk7WwMHua2vtoc8cMlz3k2pdH08l5H33p+pWvxI+GH9oQrvS/tTvgkXJRwMHI7gEfpXwz4n8RNrUltaTadZWcung2xltItjTEE/PJydze9fVH7OGvppHwSu9Sm2qsLTmZi+TsHJHt/n1r5Bv759W1O9vnQIbiV59obGAzZx+oreq9EfL5Jh/ZYqvBL3YvQZd28UJgKzx3AkQSEL1jbP3Wz34/Wq5ZSCoAJ6ZHYUw/Ox4yOcml2ZBUkZOCDXEfco6/wH4A1rxvcsdNsHuYomCvJwFVj0BPvXo/hj9nSbUpb+DXnOlXUMnyBY9yFf7wP8q5T4ZeLPFHg64nHh2zmmlmKrJD5e+Fhjqf9oZGCK+gPhl4y8Y+Jr6W017w99ktYY9st03yh29dp7YPb0967KcU1dnyGa4vE0XLklHl9dTH0nRPHHw5gB0XxBF4ksolytleqEdQOyvnjocZr1LwD+0jpupwwWurOdB1bzDB9jvnCuX46eoOeDXC/EbRvD+lpFLHLd2mpysVt7ewuCHlkbp8ucV518Qf2b9S/slvEMmqyaxrYCyz2rHL7ABlQR3HOPp71raz0PlvZYbHJLF6N7Ox9v2HxEaMpulBJ9DxW8njqO4AUMCzcYzXwp8Kvjpp9xo0WlXNpfvfWykPc4MqKoONx5yPf6V6PY/EIzSLPp92LkKeu769qanOx81jMio0puLVmfUF94ntoYGcSAYGWJ7V89fEz4g/bLuaONwYc43A9arz+PZ9Q0+7tppPIeRcK3UZ9K+fPib8RrHwYBJqUssgkJWNYVJJb61yVVKWpWBy6FGdludlq3iGRkwHYg9PWvL/iv8R08DeGbi/lbdOy7beLdzJIRwPp3PsK4hv2h9BUuXe5cqOEWI5J9q8Q+J3j29+JOqW9xKj21lBkQQNzjJ5LdsnArKFJyaue5Up+yVjk7y+udYvrm+vZDcXc7GSR/Un/AA4A+gqIKZAOmxQelTrZPtOAMZx1IpyWjtkCMKPc8H6V6Oi0PPdOT6FZByVwCSM4xUpX5gAp3NyD/SrH2ViW4CrnkDpmpltTtHTOenPpSuNUZMppCzAbuCeAMZzW74P1ybw3rEdwBvtyQJEPIYZ9Pxqklu2dpHzjsT+lSJa+WnHJzn0xSckzb6rzK0j2/wAceGB4k8GyXcALmJftMYA6r7D6GvDI7QAYIwehHoK+lfhzqH2z4UzTysA1tDJHkLyMKcDP5fnXzhGxkCtjII69OazvYxwVH3pQfQZ9lVcsR14PHNTJZhsFQhAwDkVPCFeQIwXDDaGz0NWls1jckE+mScg0m7HrqjFdDpvAfwvufHVrNIl5BbxRkoVYZbPrj3/xrudK+BGnR6e9vq1tL9pU/NNHKArj29BXF+B7DxHPqRbw55onQYYxj5ce+eK9s8Haf4+mvootajtBYeXhpCQXLZ6/LVJ3POxUJU3pJfqefP8ACR9Du4rrw/r5Fxbj5LO5lypH93rjHJ7d6m/tbQLDxpompahB9i1hcx3kcDYWE44ckdjnpXp3jPSfC2hafJdapYwT3e3ekUS/vHb8KwIfgJYeItBg8uU2eu3aCVWaQyKo7Lj0wQPapZlSnGSvUeh0DfFPw9Zwl11mOUAZCopbPt0rT8K/EGbxJI7WoaGHGV8yBgzj1HauA8B65qPgbVLfwVq+gRXt5BKVjkCqGIOeQW65yfzr2Np1u4YYoHuPD11GcGOa3Jic56ccHoenrS5UOvT9mtFvs7jT9tv3Qr58+WwwVdgA9eavnwXpBkea4sYpXkxueVdxI/GrFvbatfbPI1yxO44AMJOT+dc78Rvhx4wuvD93MnimH7OgLtEkZiyMjjcM0uVI4IU1VmoSnY8P+OGoaHqHiFdO0aytIhaHM91AoBd8EbOPTH5k15sbT5zyMjjpW1NpkdtcSRuRuR9rOvc5pr2UY6ALwAT3z61J+g0cBGnTUYmAbEI+7BUZ5AGM1MICz7QpHGRxxWulmsmQSC2eCBgVItpwAeM5BFCZqsJ5GMttj8fSrMVmCV649OgNawsVGMgZPQjORUwswEGOwyQTSbNo4UyPsiFTuycnHTNXPDmp3/hnVIr7T5nt54mzlSRuGfu/jirYiXBB5H6fWkSHA6EjHr09qLlSwkZrlktD6yk8Kab+0B8JxMk3lXgjDkkZMM4HTHvz+Br4xOnNa3k1rKpDwStE5zyGViCK+ov2NvFE9v4y1Hw+xR7K7t2mIbqHUcY/M/5FeL/FzQP+Eb+KviazIwhvHkVQwyFb5v61T1Vzw8vw/wBUxk8L9m10ch9lBJC4U5ByOSadsYgArkA8nI45qUkIpYrkYIJ65qJZOo2jYTk8ZJHpWZ9PGmuh778Gvid4E0zw/JpXifS7WznA4vvILicfXkhue1e9+FPHXhXXLSHTPDmvwS3flh4opWJYAnjIPPbp1r48+E+meFNa8UQQ+Kbie3stuUSBSTK3ZcjJFfZ/gf4e+E/DyDVNL8OLYS7MRzTqfNK464PTpXVT7HwGeUKFKo3eXM9fI5bxzoXiE2Fxc6ppmja5bW8ZkWVHMMsTDptLdPzr55nX4k/D22fxLPLeWun6xJ+9nRRIHXj5vwGOfavpD4gR6z8RIb6w0h2tdIgjxNIindcN/wA819B6mreq/EZPBLeDfDGqWQfRdTiFqwKBgr7QApT3J/nWjVzzcJiJU42cVK/TyPP/AAx8O9C+JlpYXV58SrvWIseb9jkdY2X1G3r3rvZvCtt4Nl2TW2qanpjjEcyMZdvHovP6Vwfiv4FxeBfinYa7oGnw3GjXZKz6dK2AsmDwntxx716HLHZaZoJ1jSJ9VEEL7bi0jmLPEeh+U5PGe3pQkRiXGVnTd0+nYltPF9rotlI+leHNSuJM8xx2bAyH3Y/jXhn7RXxS8U+JrP8AsSbw/eeHtJkVXkNyp3SYORyvHPH5V7p4M8f6XqtwWh8UidYR+8ilIUjtznBrS+Isvhjxd4bfSNY8QW1hDPkRyi4VST6c/wAqcldWM8JJUcRGcqfMfnosDKCOMccYzxS+VhiCMnv7VteLNCj8M+IrnTre/h1WGGQhbq1YNG47fzGfxrPigaTGCR61xPR2P1mFpRUl1KhQvxgnng4zTktyCc55HIzWgIUQZAGcYzT0CkYwCOnGBS6DsUAmAV4Ge9JbxABiAoBydxHJ5qeSP5zg9D06A0gVhkMDgAkZpCcSMw5By5znkg8YzXun7LvxXbwd4mj8P37vNpWqssaB2JEDnoQPfIH414ij/LkJyBkj0qe2u3truGaP5HicMGHqCMfyq4uzOPF4eOIoypyW5337SHgT/hA/i1emFMWV+PtsfHG4/fH5/wA687S5yASCQTla+mv2ktOTxh8FPCnix3VNRAQvkYJyuGH8q+Xov3SFSDuxmlUjrc4MrqSqUFGW8dPuJhMJZQsmAe1elfBjwZ4c8YeIXi8Sar9gtIo9wjBCtNz90GvM2jwm4yYPGFIPWr/h27ksNasLgRC5EEyuIiCQ5z0qFoztxMXOlKMXZ9z9BPh94L8M+CfDsq6DbTQ2khLtJcMWZv8A61eF+Lftvif4gQ63Lp8R0OzkNtCX5YvkHzPTAIAFfRtrqcI8JWl/rEaaZHJEpmglYEISOnH1Fee+NfFOgeH9UOl3s9pZ28tu0kGTgcdvr6V2Nqx+PyhUlUlpdso6h4M0HxvpwM8CzxyjDbMgZxzVK5+E+jMo3zXTFV2gFgMD8BXD/AL4u22veLvEOgyHYjSGeyO7IdBhT/jXtU5YysWHGcAipikfM43L48/LXhf1PL7r4O6M7k5uxzkFZR0/Kq7/AAe0Zsk3V0h7bsEA16ZLEXkKqRkDnBqs8BYEbcjue1P2Z5qyvCP/AJdo85f4K6dEVeLUJoyBgjaCPrV3T/hJFENv26RlPJbaAT+FdyEKqRsyMYHpThhlHyEHH5VnJWE8mwUt4I52L4W2LqN13KMcYAGah1D4T2JA/wBJmYkd8cV1EZuLg7GJiAPG04NO8iQHaZWIHQZrnm5IpZLgf+faOP0T4ZWdhrVrew3twJbd/MTIXGa9Evr2cRDfK2QcgjgmshIZVk3A4A5BByKuWr77weeNxxwT0z9K5neW56OHwdDCJxoxtcmMx1WyeK6iHkuNrBhkMK4LWvgzpGoAXVvcT202/kBQUK46etd/eaiscwgVTI5GeOgqndTXMibY42IzkkHFC01RpVw9PER5Kqujzo/BC2uCrzX8iuq4UxxH5RTG+CtinB1Odweo24A/CvR49RkSEK4JYZAIrHdrp74yOxBHRegxSlWnE4FkWAf2EfnR8J/DOs+OPij4c0jQrI3+o3d4kSwg7QVJwxJ7AKTk9sV7r8YPgl8GfgN45vI/EXiKPxFq8ZZ57S1Ikhgc8iIj+Jxx16Z6V4BJ4i1f4MQRSWF69jqupW+fPtpCsiRnqAeo69v61g+E9Cfxl4gtpjGNVfd51wk8pCuP4gx7dTzX0aTtc97Hy+s1fdfwnXfEf43+Db/w82laJ4YeK5DEC+Yqqlf4cLjrz61T1TxTcaj8KfBniW1vturaFM1uvBOwowZQfwI/M1b8Q/Dbwr4iu7gaDdR2M8ZbzdPuGwEAxyj9GHWua8YSWPg3wPb+GILmO4ne6a5nYMTtyoAA/KuqKSWh4lmmdn8W7S31KbSPF9gG+weIbdLtSF4VsbZFJ9Q4b9K4aORgOo9RjHNdf8E9aPjv4f654BnBuL/T9+qaOWfBA482Ie38WPrXBqskZ2ONrrjKsO/es2jqpzcHdM6Pw5caZLq1uurvLHbHIkkiXcQPp+A/Ovpn4e+E/h3qmkDUYrZbu1faVaeX58j1A5B4r5D81o3OVIYgZA6YzXQ+DPG+oeA9bh1HTnQtjEkT/Mki46EfqPpXPKC6Hrxx1ZpRcj7X1PVdUgsorPwzp8Gl20jBUuZI8Z99v09fSp/hlrlndarqNval7+azUR3eqzHmeX+6PYfl0r5x1j4+eIPiHLaaPYbdFtrqVIGaJiZDlgM7uwOecetfTWi+Eh4R8JwaJoyBJCBG8+OQx+9J/PH4Vz67HrNKNNSl9o8qh8EJ4h+O97M8UtnptxNI8ZiynmMq/Pgj37/WvYfDhuYGvNMtPEKauLY+XJbXgy6NnO0t9CKW50z+y/GXhSKBVEMUcqMSfmA2frnn8zXK/HD4cfZdMu/FvhuWfT9ZiPmXBtWIEo6FsZ6gZz+NLY6VWWIlCnJ26HrGm6XaRRmS8sLBMYwFQEV4V+1lPaWenaR9l06zCTkr56L+8GOcDHbn+deCP488S3sTxXHiDUJUYgGN5zg4PX9ayr2/udQAN1dzXJUHBnlZyg9s1lKV9D6XCZROjVjVlLYhyzL8z5PBHr34pEXDAZJz1yMU1ecgcr0IPPGaPl3EuAB2PWslqfXXuOVmjGducgjjipQ+4ckrjrkZBFQo4K8jAzxgYGPWu2+G/wAKdQ+J0l+tjd21o1iivicsC+SRgY+lFrjlUhRg51HZHJLLvwVBJAwCRyeOtTg/KM4POMHp0616xo/7OWpL4rtNL1K7EdjMHIvLVS4BAz36Dp+YqD4lfAbU/BFudRtZV1HShhWlRcMh7bvY5FFjnjmOGc1BT1Z5kil2AUkt90YHOK+nvBcMXwD+CV14guS39u62ALe3k4Kbh8nH/jx/CuM+H3gHSfCmiReI/FoeQyjNlpUK5lnZSMHHpXPfFbxH4r8daxBNqlnPawIp+x2OwhUQ/wAzjHPtQtDkxFdYuoqEXaCer7+SODXVrma9muJ1F3JKWaQy8lic5b9f5Un2jaoIHB5xjJPtTp9Hu7AqLiCW23glSykAj2/MVE6RhDnlgOS3AzUNn0MOVJKGwRXAleOMD/WHaNq9Sf8AJr7M+CPw5fR/Dtobrw7ZWN1tHm3U6h5XPbaO3UflXzr8INJ8CSXcupeK9aNgbRg0Vqq483v94Z9B+Rr3my/a08KtHqMnlXCQ221bVSvz3PHUDtgjvWlNJanzWb1MRUXscPBvuz1m9vtTkeSx0iCO1DA7r0qAqt647nivKfHtynwunufEc8x1HxVIRb6Yk8pcuzYDEKOg5PA9K86uf2p9VGlamtjpywapezsyzSSbkgj6KAO56/ia534IXc/i34z6Rca3cSarcb2lEl0+7DBSQOe3HQegrbnWx49HKK8IyrV9Ele3Vn0/4y0i/wDEXwoGjai4XUdRhjikBXOJWIPT25/L2rJ+Hfgez8O/DzUrK40hdUvtGuJkDRjEs/uPTIIr09tMivtYsrxmIS1DFI+xcjG78Bn86zNLtjp3xK1dzK/2e7so5BHztDBiD+YxWiXU+fWKkoSpR2epz3hr4jeFbuwZE1qbSngG2SC8m2ODzx830NbN98ZfCOj+RDdeIrUCVSFkEoYHtztzjrXDftNfDLSdc8My+KLaOO11Kxw0rgYEycDH15FfImUSXcAGJHbjj/OaxnPldj6XLsqoZlS9qpNPqjt/i/eWknj2+bTtQm1CyOyWOeZiTyoyAf7vXHbmuSi1K4jJRJWVHOSo7n/J/WqDuZZAzMzkHjPQDHT6VLE5UnOMMeO+K5W29T9FoUVQpRpLWyLe4Io3HIzz19aieWNVDI2S3PHPfpTJHYqeSQOMHORUKAbQQADnjHXNSdCRbD+cpwCSOM1Yt4iwOQc55A7/AEroPhV4YtfGPjKw0i/LQ29zuG5PvFguQK97m/Zdh0mayuLWSW7t0mTzra5YKJFJ5Ge3X9KuMW9jy8VmWHwU1Cq9WfNRi8+RVUF2J2gE5B6Vr+LfBGr+EpLVdTtHtnuVzEpIbd09PqK+ifH/AOytClnJqXhGd4buJQ6WU7bw5GOAx6dK47wNoTRxDxP48uZ9VubAtFY6O5Mksj9OR7H+VbqDW5xf2zRqU/aUntuuvkdJ8SFt/hp+zboXh+KF7PVdWZTdKD88hb5nz6DAAx7181NG6xklOMEDBweles+PdE8d+PdTj13WtOliS4by7KyBJEak/dC+vTnv+Fc9rvws8U6LYy3d7oV5BaxLveV14Uf5/lSqamuVSo4em1OouebbevV9PkcDhxhfmwegXjNaGlQ20Kyz3kQlwhKIW6+9TzyxS2lqgt4ongjK+YhO6Yk5y/04A9qs+FLvR7bxBC2u2stzpYGJEhOH9v61gmrnuTk+VtI+oPgh4d1Kz8DWLTyQ21tKPMjMC5kdCBjc1d3req6im2zsnjjebEYuLg5x15UdzXher/tNadocmmad4Z0WSPSLaRPMZgEYxfxIq+vua5nxP+0lrOteJ7bUNNsIbWxsg/k29wNzOSMbj6HHQe59a7FNJH53UynG4yu6ko2T11PbNW0nw54Ekj8Sa7fieS0RmBnIeR5D0Ix3GDge9VvgL4i1jxfoWt6/quDHdX7LbqR/ABwPw4/WvlzW/EureKbqe81G6kne4IZo8/Jx0wvbGa+mv2YfEEGo/D+40iQCO4srljsByXVujfzH4VUJKT0NsflssFgnOT5pafJeRB4c8OWfhDxBc+I7W2VLTULuW2ug6jZsLcMAOg3Z/Stz4gQx+HorjVj4dF1puVYvYx7nVf7xxXe/8I1YPoM2k4ItXjMeWbJOTnP5ms7wNrMqeF/7Nug/n2DvZSGQf60J/EfqMfnWvLY+UliZVGpT1t+R4q3xq+H8AcLeyo5XG0xuwz+VeU/FXx/4I8e+H5YIba7bVEdTFKYdpUjP4Ef4j0rf/aY+HGm+G72HxFpERigv5NktvGMRRsB978f89a8Dm2jJIAY9+gzXNObT5T7jL8twdenHEQb+b6nN32jQq+TGCeucdcU+8sIzpFsBEoCscjHU1s3ClwAvTGD3qNocxGPcBHnOO+azUz1KuChN3sco2mrtKqWGRkHAOP8APNR/Y1GRyQRjJA4966b7EGJXaMdx2IpP7LGMbOF4HfFVfzPPeXrocu1sckj5W9PWnGALkoMDgEbenvXX6FpNrPrNtHfxMtkZAZSAMgHuDXvz/st6XqVik+mXMqrKA6TNIrqR/X/9VUrs8rFxp4S3tFufJjKxkbIJJ4JxQysSAEPzcDPc19l6N8GPBWr26aRqKW41m3GJhZyFGyD7/hXF+IPgHpXgXxzp0t/qkS+Hrh2l2yD5xtG4ofrxg+9Nxa1OKliKVR8uqf5mXoOkz+G/2fbm4u3S0kuUkKoflZg3ygc+o/pXhcVmdvljGB/ERivqTxr4K8T/ABk1ezi0rTjYeFrVQbaSX5RIMEB/pjgD/GuEg/Z38VahqWoW9np63DWkixySBgqEkdicZx3panRg4UaalKpNJy1tfY8hjsBGw3R+YOCDjJ4qYWxViShIxnGMCu88Y/DbWPh8baLWLE2jXA3ROG3KcDkZ9ef1rnxbMwGxRgDOc5rJvue/SoU6keaGqPSP2dNGl1jX72xXU5LSPy1la3QAGf2Hpivol/DhhgeG1GyTGNzDJHvXg/wt+Mtp8N9Ie0HhyO4vCSRdo4V2Jz94nPt096lsf2itdtDrbS20NzLfHfBICQLY4xgDuP6/WtE0fN4zKsTiK7lTj7vruev2Xg3Rrjw7dX1zMJ2kJ87UGXa42NyBnoBg/rXA6D4sg8WfH3SU0yZjpyqbUsG+SXgksP0H4V5RJ4y1+58OyaPLqcp0+WQyPGTgtnkgn0z2qLwxrl54T1uy1axYJdWsiyIGUEHHYj8T+dLnTsdlHI504TdR3dtD608cfDmy1fxd4fllhK3DmSNZ0Yqy4Usv6j9asGHU9Qhk0STUEtfEkB3x+ZH8lxGOjH64OcdK7LwP4s0X4m6TYa1ZhZDE3KMMNBLjDA/n+tdDrfgpPEtr9ttNsWs6a3m28gOD7qfY4reyaPiqtSdJ+yq6OP4HgeseO9Z+HMefFPhJgWYCO7sCGiPJ6/3azLz9qTT0iRbXQ7iUk4kSVlUFfY19KXH2XU9DU6vZrEkkR+0wTgEKcHNfHvx9+Fth4GvrPUtDy+i3wbDE7lV+u0H6Zx9KiV0ezlaweMq+yrRtJ7WejPPfHmu2firXptR0/ShpcUo3NACOW7njjk1z6Jtxkcnnk8g1OJvmKtwcjOTUTsd5OBjAyK52fpMKSpRUI7IC7eX5XAHByBzUcZIPIOAT+FG7c+MYPYd6IgZZAvmbB6mkmOxMDuA9vXpSgM0gUKSeQcAkGnGIwuwBDDPUeldJ4J8R3Hg3XbTWHso7y0UYkjmi3K6HrjPeqSuZ1JOEW0rsxLLTrnVLyO1tImnuZDhI0XLOeasajoeoaHI0OpWNxZTgkFZo2Xn0r7O8O6N4N+JWmQahpSwRuVVt1uqJNE2OmRz3NWdd8T+HtUuJdB8TaVKiqBEJbuHKSDoMP61uqR8jPiCUZ8jp7b66nzT+zNDdH4xaRPbxGQRb2lYDAEe0g/zrG/aJv7LVfjHrc1gcpGVjkYjq4HIH5ivXfO0v4L+M5dN8Hump3HiGH7PbbpgRbvuwQT+Ix9K2rT9lLSpLe8n1q9k1HWbhmkMqvsUOe/vVcllYJY+jTxKxdW6i1Zd2fI2ztgkA4PGB0pskSxEkBiDwcjNfYWi/sheF10mBdSuruW9UYlkt5sKWxXzT8UvCEXgDxxqWh210bm2gZGSQnkqRnB9+awlGUdz2sJmmHxlR0qV777EHwut9Qu/H+jpptzb294k6yRG6bagI7H1+n0r7v8R+NtL8Nf2ZBrN7BBc3pWFRvADvjkgHt/iPWvzlOYpAVZhInKlTgqf8mn397dahLDJdXUty0QxG0kjMV+macZ8pzZnlP1+cZOVkj7h13436B4M8bT6XqGoJFbfZBIoRcqj54zj1A4/D1r5U8e/FbU/G/juHXJpnitrKbzLS3XICgHOSP7xx/KuG8ySVyZZDISCNzncSfSkEZYueMdTupuo2LBZLRwjbfvOx+iGma/p3xf8AAFlq2jTgS5RiWBGyZcFlP+e9Wde8LXqyDVNFmjtNQjw8sDDKXOOqn3PPP0r4j+E/xW1b4Wa39oty0+mO224sgx2OPb0Ir7c8PfEnTPFfguXxDo6SXSRqS0BUq+R2xW8Jpo+JzTLauBnzR1g9v8mc7rnwv8FfGLRmluNOjsNSJZZpLTEc0UvGQ397t1r5L+MHwK1z4S3JuLlft+hPJtgvgcnnoHHY/wA6+4fCuo6T4jthrOmxiKa6QCVW+V1Pow9RmvPP2ldWvfDXw81C4uLSDVtKuALdoJuDCWyAwPPQ4/SnL4TLK8bWoV4w3TdrM+IYrhPLRFGABgY4q1HciKIAZ29GxWVDzHGv8QGBnrU4ZslSOvU/1rgaP1g0DeAqOpweBUbXBXkZz3zVVfu98g/xCl3AADI5PQmmKxPFIoAz1zwSepr2H4MaN4F8YgaP4kEltqjvuhuluBGr9Bt579a8YCh8rvIOQcnnNfRfwa+GfgL4vaItojXmjeI7NAZ5YXyrkdHA7dvyNaQV3Y8zMqqpYdylJx810PWPD3wG8PeBJLh7ixstQ0KcFpVvkEs0Zx1D+n+Ncz4z/Zq8IeLrSTVPBuorYzZL+SJN8LHJ4HpXf+DfAHjLwnMtld+I4PEWiqAoF1GwmAx696z/AIuy+C/hxo0t00TWmqXIKxQWEjI8jHuFHA68muzlVj84p4vEOt7lRy/X5HmPjCG8+KvhHQ/AvhtVkvtIwuomQlUVl+XOe5rOuP2PNYjudOhh1SJ4pVJuJzFxAQBx15zz+VU/B7+L/gVef8Jpq+nTXvh7Vo97FJAzDP3Sx7N069a9T8N/tG2nxF1JLDS7S7tbeNfMml8ss5GR2XPrUckXuetOri8NH/ZdYrVvz63PJPij+yvqfgLwhNrdrrCaukADTRRxGNgv94cnOO/sK8MgdiUkyQyAFWXIIPrX6CePdOt/iV4Yn0K317+y3mKpJKy5Yrj7uOOteWS/sURw26fYfEayydZPPiIz7DBrKdLX3Toy/OlytYyWt9NDwDUfid4r1zwymhX2s3NxpsZAWNmwTjsT1IGB1rmNXvL3VmgN/ez3DwKEQzPuIXstdX4+8C3fw/8AEE+kagU+0RgMHRsoynoRXK3EasoK4BGCTiuaV1oz62jToVIKdNKz6oxNP1e58F+J7DW7Jik9rJ5igHGfVT7HJ/OvvLQPEsXinw9aajaSqUnjDgA5KEj7v618KanZpLbs+R5nrivcf2VfGubO88M3BUyxSG4hYjBKdx+FbwkfC8SZdeHto9PyPddPN9HdymZI2JHLLxx61thiq84BPtWfPqKW0hxEGZgOcgfhTV1gyttaMBsZAVucVpzH5qkWJpFeUKrlW6dKM+W4DMG4yOxNNaQS4Ljbjkc4pJVDlXyCOzDk1LaZa0L0LIFB4B9RnkUksZkbcpBP64qF5wsQ5yc4FRrf7/lIIOMcetc8i1qEcU8bytuymeARmg3ThhlBlTkEDNK0r7QQeelNbzH3bHVSfUZxXO0WSJeIrkupZ2GCwqeCOORioXYrc8cVnWsEry5YrjqcGtFYplO5doA7k9aXKGxDPZC1k2lwQRxVC6URvvABZurE1evzuxIcF+BgVnTAlB3fPY4NZSRrFn5s/ETxpoXjHSIYtRhaHVLRWWO7tCCOR0bPUcV5OJNT8OTyi3nkgEy4fY2FkU9q2tRu7PV1KT2gsJyMKYm4B9wfxrFu9ZlutJisZwrSWkjCOb+JkI6H8hivsYRSVjw3Vk5XOh8KeN00TU7m7vbZbhZoPLUZ/wBW2etZGitFd393DIDcI+4q0i5bBP8A9eq1j4W1jU5rZIdMupPOGUYRnBB7/wA62NS8La98PdWjF3ZPbCQEq8qbo5FxyM9//wBVEmkrI6aCftFKaujV8NTyeD/FOm67poe3uLCdJQq5+YZ+ZffK5H413Pxw0CPw348lls5BNpmpRR6haSA/eikXcPyyR+FeeQvc3MJYwSI5JIZFJBPpXo3jkxa38IvBV/tkW9sDPp10ZozyFffGAf8AdccfX0rmTb3PVxcaXuzpqxw8hJTJyWxnHAqsFO8qBhySVAOAKfazebAN3DYwM4NRytucMBgg5DdeaZ59zpPhnqz6b480bemLZblS8nB79K+8l8S22m6nYWUsxee8YrAqtljgZyfbivzvs5t4XGIyrbgyEgg9j+lej2nxe8RNqeiai935k+l/KvyjDjvu/wB4cVz1I2dz28DzYhqjKXofd32C3vL6DUJgxnt0ZIwD0zjJ/QV4D8UP2ihPo+u+GLSzJuzI9r9sRwYtnTd6568Vxvij9prXtf0I2FlAujyTLtnmjbcQPRcjPOa8nWUOwBBJI5LNkmuWT7H1+X5U1Lnr9NkWBLkqjAsOSeMYpGO9QuCQSTxzUQAjTIOCeuST/nrSw3AUdAeQBg8D/GsrH2iZIMKQucdCQe3pSEbc4yevPXIoMokkAAzjj3r1f4WfAnUfHai+vmfTtJAyJGX5pOT90fUUWFVxFPDw55uwnwX+CLfFiDU5P7RFgLIKdrJuMmc/4V6Z8KvC2v8Awc8cXFne6JNd2F3Esb3dtl0U5OG+n616R4Wi8L/CPw95FnG0jkhZZIlLyOffFXj4k8Q6va3r6fpb2CBWMU178u89vl688Ucp8Xiszq4iUoL4H0LvjjT7+eztryx1ePSREcyJKAUlX0PcV4b4v+M95qU6+DbKKNpbieOJtREoEJyecZ/x9a7Twv8ACvWvEV3/AGl471p72HJkXTomIhX2I9sfz9a8a/aCFvrfj+W38PWga30+IRTi1jwEf8PTinYWBpUp1OWTv+SPqPRdL0PwzFCXnj1C+fc32mYh3PAB2+i8cAVfL6fbm612+suYV2higYlB/dFeZfDjwfo/hD4f6Pr8+pXdpfzxqss8h3As5wF2ntyK9Nhu9b0W1gWaBNYgxgyWy4kPPXaeP8mtYpWPPxC5aklGVz5o+P8A8Q9T+IN5ZNbaHdadotnuWKSS32tK5PJOBxjA4rxxZsg53Eng98+9fohqzXM+lMLbT4pp2XKR3AAUE+tfn74ssZtH8U6na3HlGeG4bd9n+5nPIX2H9KxlCx9nkuPVaHsbW5fMovaso3ANzggnjNCkjIwCc8g854q1Zpd6qxhtbWS4kAz5cSlyB6/TpUEUTxy+UgJkztUDqD6VmfUxnF6XJkcABVJIxxtBIre8F61J4a8U6bqcMayvBcowiY8EZAx+prvdX/Z/v/DXw+m1/ULpEuQEdbTGCQ2P156fWtb4FfCG8ufEdnrmuWhtNOtZBLHazKQ1yRyMD0zirUXdHDVzDDOlP3rpaH034s8dw+DzoH2gxwnUZ0ikeV9oiUjOcdT0A/Guzk2FjcOFAVcGQ8EL6Zr47/al0vXH8XW+u6mG/s2ePybNd3CY5OR6nP8AnFef3vxc8Xz6HPpR166NlKFV1LfMFAA2huoGBzW7qJOzPk6ORfWqMatKS13PQPjL8bdUudd8SeG9Jv1uNAmcxtMQGbPG5UbsuQR+deNMx3HBwR3Q8j/61UYT5YUYC44xycD096sSMc5BAOMjIrlnK7PvcHhKWDpqnBf8EtI+ScnBIHOf5VNAygNuXcCcDJx+X5VRV9kRwPmI4J5A96mjmIULvzzk8ce9ZHopmoJ0l2MkCxgKAwBJB9/xrV8NaZbaj4j0qLUEdrG7uFjdYPvhc8kY6VP4F+HmteO72G302zeSByEecg7U56k19leB/hj4f+Gmj2zrp0d9q1uNxuioLlj12+lbQhc8PM80p4GDjvN9EcdrP7KkNhcWuq+ENUey1C1dJrYXIyCRz1/GvZNslx4VaHxj9lgITFxLHLtjOP4h6Va0CfV/Fd9LZvZtotu6gwXpKuc46MueO361518Q/hvB4p1TTtH8TeJWe+iuTE1vC21bkYOAqDj3ya74xUdj8xqYupjJxhiJba3tdpHI+K/iDqOhaTeQ/Dqe6121tj/pE08Zmit49p+6/fHH5VW+A/jHwN4N8Lrc6lq0M/ie7DtcyXIJaFQSQoJ9eTx616b42vPDvwd+FN9FFCltaGJooYQwDTuRgD3Jz+hr5v8Ahd8MNS0Txj4V1zXrSKfRdQlIUSdGLIdmR+I/Solue7h4Ua+Fmn7qT36y8j610u+XXpLW6gt82/8ArFkcc8jgr+dcF8b7/wAY+IdNufDnh/RJ5orgBZb8sAoXuB9en410WqXmlaB4rsNDjY6PPPEZbWSN8JKf4kweM4ArXtJtes9QWF1hvbFjn7QW2ug7cd6Vrqx8/SqOhUjUSvba58LeL/B3iTw6iXGsaRPYQGUwLIUwpYenrXMQ/O6HkbSMcc19xfGbwPe+P/D11ZNfJbWiKZtgQF3dRlR+YFfEUGoJAxjMQ81WKjcCD15H6VxThys/V8nzB46i+Ze8uxJKjkMXUhT90twTVdvl7hmzgeo966vw54M8Q+OUebTtPuLqKIENKFwi/j+FcvPF/Zl+9tqKPFKkm14zwyc9D6UlFntRrQlJwUtV0Jbe7dIx8gbJwMscY9K7j4VeMtQ8OeMrFdNLMbiQQyRqBiVSen8iPpXreofs/wCiQfCdri0aS91iSIXMEsQySSMiNQO3/wBauZ+FHwd1LwxrVh4i8RA20qSBrKy4LSMQcZH4nj2rojFxZ87XzTCV6NSEumln1PUvib8ULfwD440O2v75be0uFb7RAuCUHRXPoM5rs21Oyaxkumu4TZmMu0m75QpHXPpXzt+0v8OdTvXuPG1xLGoVEimticsiDOCPXkivA28Q6w1jJY/2ldCxlUI8AlO1lHRcegrV1bPU+cwuTUsbQjOnKz6m58RvGd3r2s6jYW+pSXPhu3unNjAW3IFyfmHc9Tj61xcvMYVx9eOaslQTjGFxgBRgVC5Bzxk8YzXJKXM7n3NGjHD01ShsiuV2t6jPByeBSiPgdhjt1xT3jy/XAxyBTh8qkZB4yM+tC1LtcQIvHGO3XNSwW5JQAYGORjJAqfTdMudZvEs7KJp7mQEqickgf5NfTHwX+Adppdt/aHiqGK7nljwlrI3EfuffpWkYuT0PPxmLp4Knzz+S6steCPg14N+I/wAOdPuLW1vNNuslZ5iRl2A5A7Y6Hiuh8B/CXxH8PL8wxeII7/QhwttcodyD1Br0CfUbmytF03w/pkDrCpSPDBUTA6fn/WudHh7xlrExfV9ag062GQ0Fkuc++5vxrrSUT8yrYyrXc1KXuvo9fuMD4mav4B0GfztWZP7XUjy0tDidm7fd5/Ovn74hjxNFr+lax4jt70eHmuhPZfaxu2oSODjvivc9A+Evgp/iVc3Szvqd9H+++zSOXWI/7R/oT3qb9q7VdO/4VydNmljGoTzRm3jz8wwwyR9Bn86iV2jtwVWlRrQpxi5OWjv0v2Len/Hbwjcpb22lXAmuJXEcdpGuNpPr2Ar0HQpJ5VeZzDtkXfHFGwJHrmvnX4S+BNU+FGvWOqa5aWtzpmqqsAkKlxHuwwbHbOQPxNev+Mtc0zwj4hsTqNqthp10ojh1GBiAj5+6+O3IwaIttHJj6FOnW5aD5kzzb4w/DP4g/FfVopTYWdlp1iXWCNpgzSA/xH0JwK8J8V/CzxR4Cijk1nSpLa2dtqTAhl+hI6e2a+4tMsdUSeGS01uK708tuZZlDMVPoRVbx78O7L4h2D2mr39wlluEgiiYKAV6E1nKPMzswOb1MLKNGaXIvvPgVYWGecYIyKl+zoWdgGY5AIYgAD1/lWn4p0STw34i1DS5STJazMgJ53Jn5Tx6jB/GpvC3g3VfHGpx2WlWj3crfeK5ARf9o9hXPZn6L7WCgqjdo7mOQNoCckEde/NTxIwc4Ixnr3z6Vt+LvAus+A9UjttXs2tmYbldTlH+hr3P4R/CHwj4s+Hct/fSibULglWKyYNvg8YHvTUXexy18dRoUlWveL7anl/wd8aat4N8a2DWc7G3u5VintS2EcE8H8M19KfF74nR/BjxzpGsTvPPb3kb20tnDkAqBncPUjPT3ryX4dfAfUF1+bV9XSSy0fT5y0ZkBSWYKflIHbOBXqPxI+F4+ONpb31zdmylhV2tNq5zkdT7cV0RukfHZlVwdfFQm9Y296x3WifEXwx4u0qC8s9Vt5YbmJpPKkYBwo+8CvXjPNfGHxR8TW2sePNZXS72WXQ0nzbwCRjCpA5Kr065rj9X09/D+s3mmvJie1le3kMbEZI4IH1waqwbEyNoGCRwMYNRKfQ9vLcopYOo68HdNaFm6zcXMlxJzI5ydowKryIQTjBPc5qwWG3IBJ9uhqGQliQRye3Wsdj6NkBQowwR75pwbZnI/LqKcYwoBU4x6dqFUckjJPc9KBDZD5qgPwh54PXmvqH9mR7rxN4fvfD+v6DBe6DagNBdXEIByT9z/a65ryz4R/Ca38c6la3V7f20WnRS4nhkk2ucDOAD6/419gTappdhpr22mTW8KWsYAWFcqg4Azit6aPkM9xqjT+rwV5d+xy9l8DvDPh/Wzq+kzXeiSZ3MlvOVjJz3U8VlfFf45aR4GSGzhtDq9/OdqgJuQN7/AP1q138Cf8LC8i9vvElxd6XnDWVofLicjvu69xVDx/eeDfAlvpOmNY215qccoNhaNhnLEgZ5+vJNdaPi6T9pVi6l5Pt/wTynWPgbr8vhdPiLDcKniAt9vbTYYcKgU5GPfjpVzwf+0Z4p+I+tafoNvY28NzPJ+8niYhnA+8o3cA8V9G67qTaT4Vurm6jEbx2paWFSMA7fmFfK37Pfwrs/HH9sagLi90bXLCUzWqRttCgk7Tjr14NQ1ZnsUcRTxVGbxMU1H4fLyPpey1CPSbVdPv4L20e4BMkpG4BsdCw7/wCFcIn7Onw31+4uJze3l9dykiSR7vLhj3xXZ6zpevat4WtJbeeODxLagg25bMcrAd/UHsfU1zqeK9AtlgbxrpaeG9XRgzSXB2qzDHIZTg1drrU8KlOpTfNQk0/Lc8I+O/7Pln8PLKK90LVZb1mkCnTpo90wH94Few9xXheyXc0bBkO4goRgqQK/QjVPjj8O7CxN3L4hsbkqAGW3PmS/kOa+MfjDqXh7xF45vdQ8LeYlhMS0iyxhFL+qf7J46+9ctSK6H3WS4zFVr0q8Xp9p/kcOiHAKg47kDIPvUqsVOAMZ6DFehfBTwVpvjvx7ZaRqd2bO0ZS+FYBpMDJUZrvv2hf2erTwXpcGr+FjPcs8ixvpx+c4P8SnrxxWKi2e3Wx9GhVVGe7+48muPhr4mHhSLxKdLuG0uViBKoycD+LH933r2j9ivxC1tr2uWLxObG7tt3m87Y2Xv+OT+VdH8HtZ8YS+E7bwrrOgzQ2DwbY9QkXCCM9mz9T0rt/DWg+EfB3h/W9G8L3UJns4DNcZbdIMZ/QYPFbxjY+Vx2Yyqwnh5xvfZrsfNvinXPG/wl+IutaxplzP9gmujIZApa2lXPAYdAcCs34g/tF+JPiT4Zj0XUIre3iM3mO8BIEq9lwfT9a+irX47fDzWfAF2t1dxPGkRjnsZkIeXjoAfvZ9vaviq9aO5v7l7aEpbNK7RK2AVTJwP5UTdlud2V0oV3etStKNrO25VjYpjgAk9B25q2kx2jcFBBwDjtVcRsmC3BHPpinoxwCeQex5rlvbY+tJGBc55z0pywjnJYEAgEcUi4z6d6Vn8vI6lRgEHihkNdB9vpVzfTxxW5kkkYhRGi7mNffXwQ+H9l4C8E6fKlk0Or3FuDcyMMM56gfyr4R0fVrnRNSttQsZntruB90cqHDKf8/zr1nwh+0tr/8Aa9snijUZJ9LiGSIF2s5HTcRz1xW1N2ep81nGExGKpKFL4evmfT/iDW/GetB7Xw9p0dkhba13dthk5+8q9x1rl9e+CthqdjFqvivVWub+1lE8t4PlUoP4OTjbxXOfDH9onwwkfiXVdYumspwwW1tHYkvHycKv97I/lXlnxe+Pmo/FApo+mIdN0suDIjMd04zwD6dOn0rr5kz46jlmLVRQjHlS3Z9d3UWk+L/AJihiSfSJ7YrEhXICgEcZ+lfLH7PvhDxAfFWs3vhrVLe2n0x2ia1mBzcIGIPB9cfnX1F4ftbmw+E2kwhNl0tgoKMCSGx/+quK0TwDH8Obzw94isbYxXc8hg1CJCSHD9/wyKbVzDD4p4eNWnffQ2tQup9Y0yPVodOWW7thtu9MkXbNnjO39cevFXfA2paHrTpc2F9fWbLkvY3DFTnnghufyqxrV1BH4pe1ikitNWljL2jMSBOB1B9al1n4dWPj7So/7Ygn07USu1riylKMp9QR1/GqPM923vbFf4g/D7wHrWhX760lhaPdKf8AT3cB0bHBBJ7cflXwZr2lxadqt3ZWl5FqEEUhWK6j5SVfXmvUPjP8D9X+G0j3LapJrGiu2VklkO+PPZlz79q8tjhTAIAHOMrzXFVZ+j5Dho0qTnCpzRf4HtfwO/Z80T4p+BtVurjU5I9TWQxRxx8iI4yCQeuc1wfhnST8Efi9JpOvxCMj5I7oKShzghgfTr+RrI8LePPEXw+vDe6JfzWJY/NHgMj8/wAQ719KW+k3finwRH4tvr7T9dSaFpLq3WFSUIHIX6Y6VnHyPOzmliKTnKcuaEtl2NU3cV0BLG4eJxlWQjBpsbpGrYTD9iOSK4X4TeNLXxtpUzW1pJZW1rIYljkOePUYru5IVVRtGD1yDUuVj8vnTdOXKx7M0pAY8Y59aYZ1tc7QSP7uO9SwITyxAAwBx1p08S5KgjGOSO9RzkcpBb6it1IY1TaRyeMCr8lliIFxtOOCDWVdSEFQrlCOu3rU7Xc0kIywJAxnFQ5AkTpcbCVdskdM96V59jZTk9xntVH95u3OVz1JJ4qrJfIWkTfzzkA9Pes3IpQvoazXmCP4SeeuOalGryhAowf9oda5W0jeNnaab7QA2VxnKj0rYWUOiAAEfSs1UNfZ2NZleQZdgCB9SKoXEjK2Nx+pqWC7RvlYc54wapagylH7HsMZGaUpD5bH5e/E7x6vxI12z1BbKO0uhEIJI7dNofB4OPXn+Vaml/CabSNNg8R6nELlI2SRtO27iU4+/wDnz6V3XgX4V+HLe1tNUhlN/K4SZHk/h/Ctzxv4xs/C8Qs7qEStdW7lQW4A9COuDmvpXVsuWJwUMK+dXVyha/HPS1hhjfTpIooE8tY4lGABgAfpWP4s+Ng8R6JPp0OloI54yjmc7ip7bR0//XXlsbrIzFQBuJbYOgz2FKXKAglSAR1yDUW6n1UMNSVtDf8AAnhWbxJr0Gn29y1lEwLzOzkYVeuPfmvYfiD4X0/w58F9RtbKJpfs2pwTNOzlyN0bqc5PfaPyrhvhnoelz+dqGp3UtsYGAAB25yD37/8A6q29RP2/4QeNb+wMqaTHf2sSmdjmdyWxtz2HP51UXrY8/HQi0+XoeO2lyd2SRsGQACCAKsTkPtfBx0zjGKzrQ+WcHBHPToauzOpifkFSM8GtjwU7CWzGKVo1JBzzgg4q/aXxsnZggIbIweprMDASxnGD03Z61MTkHkEnOOOlTJX0ZrSqOnNSjujo4ZxJhjzkDBz0qz5TxkBsp3BVuR71h6RKXj2MAdhxk961d7fKcgYxksCK4JLldj9awGK+sUY1C3uJAPJHOcnimiXBJUkHGM9qgJwo3DcPbkDikOUPA4PJ71Fj11M6zwJ4sj8KasLubTINVRhhorgZA56j3r6n8OfF+LxPJFp1jLAl4FLSiPiKBQOSzV8YFgsQwcH+6O9Rfbp7SJxHO0SS8OEYgH2NNI4sZQp4he9ufdx+LWgeGraS3jddZ1CMEmOwiDb39OPqO9U/D+v+J/iddPdanDJoXh6IlVtAxE0/Hc9hXz3+zfpk0viKTWZ5GSwtOFRj+6lk7D8OSfoK+m9S8TQalCwkKhGbc2w7Qxz7Veh8bi/Z4afs4e8+/YTxb4js7zwR4ljt9VfSIrO2Kw3cYJMsuMBFP5Z+tYfwt8KWfhrwGmm3IDa1qlu9xcSNy/zDoT7ZH51C7/8ACQamqSQx/wBn2xEkduygrI394/TtXKW3xStNJ+OF/pV7LiK6gjtoHdgI1cZJHtnP54qbkUpylBxh6/cem+HtGsPHPw2XQrlpBBbj7O5Q7SHQ9R+IFea678cvFvwhnGh32iJNFbrmC5uZSRIgPqOvFew219b6bbStEI7aPJkZgMAnuT+VfIfxk+MMvxOu4LSSCCKGwlkVbiLP7znjHtgU2+x25cniKrjUjeO7Ox1z9rjxZqWVsLS109WVdpzvZCOpH1rybUdbudZvZ7y4Pm3M0rSyyDjeWJJ/nWImAMjI5yDj2rU0XSbrXtQjtrO3ku7hmCiKPqxqHdn21GlQwqbpxsfXfwgv/BPhPwJphgubabUbqMGeYj5zKc/Ln0HI/CuQ1z4ATXmvXmr32u2OlG8uvPtoI2wCpIx+PA/OtPW1g0L4fwWWg+E3kvzGpZpocJC4/ic/UHpWSbqfwRYHV5xN4q8YzJlGkUvFaHHYdsA07dz5uNWcakp056ydtT2hPElnaa/oXhe8t5PEF5LD5s11OoEUaoDl8fUD8684k/ad0/SviLqst1pkj6fAGt4HjYFsg8kDpg4H5VkfB/40aDaabq2s+K7oyeI42IDyLgtGQNqRj6g14d458S2nivxXqesWlothb3cpkS3242j8O5wSfrRJ2R6WByxTqyjXjpbfpfyOu+Lnxp1X4sanayTwLZafaBxb2qnJBP8AG3q2APauGimIX5jk5JK4zVSMB1JBBGORxkGpF+XjGRnHB/z61zvU+1o0qeHpqnTVki8rjgDvTo2BA5xnv71TA2AngDOMd6kDMNvG4dTgjioOhO5b3ckHnpk9aUMBjcAQORniq6vv9Bkc/wCNAYIRnGMY5P60uhqmdx4I+JOteFnhtbLV5rDTZJczJAAflON3H0H6Cvb/AAz8etC126nXU7qXTdIsgDEZpCbm7cnnhegwP1r5ZMnluAoAOck9c/hRHJjJfaWB6HitIzcdjz8TluHxmtRa90fVXiH9rDWfEci6J4H0yS1uZiIY7qX5pD2yqj2x1969a+G/gN/AGkHWNduJdW8S3Shpp7ht7g9kX/61eF/sf+FoLzUdY8T3SqsVinkRMw6OcbiP+A/zr6ws7yHUbaKaFt8TDKnHBHrXbBtxufnmbqjhKjwuHjZdX1flc8b+LnhG88ew6YdVEgvri6SK0sInysKEjc7DpuC557V6JrkNjqWnz6Lb7i+jxwyxmIgkMv3R9flH51sWugqmsT6hLIZpXwkSkH90uOQPqR/Kvnbxn8Qbr4PfG3V7hlS40bU/KM8St+9Q8fMP8880PQ48LCrjUqFPeKbSPe7/AMN2fxT8PWkl7aCDUVTdFJIuWgk47fgK8Q+JfiD4q/CPTBcahqun/wBnm6+zWrbd00owTvA7KOAffFe+eGPGum65oSatpd9FPZtH5hlU9FHXPpjvXw18V/ide+N/EWqwRX01zoguma2imbcqqT1UnnBxn8ampJRVz1cmwlXEYl06kVyx3TX4LsQa78YvGPibzkvten2SyBzHAdiqR2GOe/SuTAYZyRnOeDk5qGIKWBCYI7kdKsxkS4yRuY/KQOCT0rjvfc/TqVGlQXLTioryPp74G/Fr+zvAC6PY6LcXlxpwOXjX5JMkk8+2TVfxN4K+HeqM/irxFqNzb3OrfvI7XgSbu5C8nHH8q6b4MeGvGPgbwRPbDRYJRODcW7yvsO5h0f0HArm/CPgS8s/Gt/r/AIttjqfiCIq1lp9uNyAE8Adto/xzXbFaK5+fVakI4mrOlO3mnqzqJrp/hR4Atr3QbSWeFyFhXUWIYBz/AAp1H0Fcl8fvidr3hDXPDc9vAu2GNZWmkQmNpOdyj25/lWT8Q7r4geG/F1l431/Tnm062mwliG3RRKQQc4yM8nn2Fcj8b/jdJ8S7KLTLK1FrpSsJC0o/euw6D2HNEpWRrgsF7WrGo0pp3u77eRjfEb45eIPiNbtaXDR2elMFJtIxncR3JPPpXnCscjHbpz0pAmQVwGz1Hp/nFKigZAxx14rhbu9T7ejRpYeHJSjZEbvg/Mw4Pc96AuOMc/TmnmNTjgE9B3owAOOeehpGpCMKxJPTOPSh1yQOuenf/PWpDCDG5ABfHykVEAUUcnp1H86CGiS1updOuUubd2imThZI2wRn/Jr0Dwn8Y7/QWkn1FrnVp1AEETzYjQ+pH4DH415ycspHbOMDofWpMD5cjPb3+taRm4vQwq4enXVqkbn0r8PPjx4f0PQ31PWXlu/Ec7OZIoFIRB/Co7c4GTXKeI/j54v+Jd7BpOhRDR1uG8srA25yCf73tnk1485WOERZ2AHJ2jHNeofsvWi3XxTglkbatrbSSk9AeNv9a3jUcnY8GvleFwsJ4hQu0r67fcfSnw88BwfCzwQsbv8AadQk/e3M3LNJIe3r6fr61wPxb+H7eJPCF1rerwGXX3kSOxtYmyIgWGB7scnP/wBavZbDWbfVri6t4HL/AGVtsmRkA5PFR6j4dg1XVLC9mYt9lLMsRGVJxwfwrqceh+bLFyhX9q3qZup32niDQ/Cd+qN9uttg3MAyMiA8e4wPyp2hWsmqx3Oia9py3MVthYZ5owyyr2P+9XHftE6A8/gmLXdPlEGqaPOtzHNuAIX+Ify471X+Df7RuleNVi0rWZU07W1IVC3yx3B9VPr7VGidmdKw1WtQeIoq6T18vMxvif8ADbxt4S0+XUPBniG7eyUky6ehAZB/s8c4/pXzzqfxA8T69vS+12+lOwxMnm7QRnlSBjPSvp79qTxM3hvwlp8tjqEllqks4+ztE5G9B9/I6Hg/rXyCsrMzk5DkbiSP8+tc9XR6H2WRU/bUOetFPXR21JlUM2WYscfNk5OM/wD1q9O+BnxET4eeIp91rLdrfqsW2NcsMGvMxJiE5PQg5AOa7P4U6Jq+teN9Pj0eWKK+jbzgZ13IFU88VlHSx9Di4U5UJxn8Nj6M8V6TpnxTvbC38UWd9pFsgNxazttVQoxuLZz2HT3qP4caL4Ni1/UH8G29zeNAD5l1K5+yjnrn+IirvxS0Dxl468MrozxWdjE4/wBIlSUgyY/hX2OKyzpWq6f8MYvC/gbTpDctFi8vVKqA/RgD3bt+BrpPziNSLp8inZN7X0XmzZ0vxZ4i8VaL4705TDc31rmKxMKZTOOme/avCrb46eM/Dug3Ph68uCtzGTGJ5UxPFjjb/n1rsPh98RtS+AsVz4b8VaVOIQzTRzIu52YgfgRx/OvI/HHi2Tx14hu9WmiS2eduETkAAdz/ADqJPsfQZfgk6slOKlDRp+fkc05E0ryzOTM5LMztljz1z+NQOF4AOQOCf6VYmgKHAGRyM0hjCIQAASeTiuc+wttbZEcbDk8nuMVPC6KTu4469cVBsY5557HFQyRyDjPB6EUmK1yxcyRlsjpj8BUDyKoHOSRjJ/nTvILY5BPU+lMlt255JAHpjNFwtYbLdMpyjNkDAKkgf5/xrpbT4seINP8AD0Gg2lyttYBiZWiGJZQTnBb9Pp9K5R2RwVJOegI6D3qHaEAVRzyOOtUpWMp0KdVWqRue4eKf2o9bu9KtNP8AD1ouiRRRhGkXDMccfL2GaX9nHQpviL8WE1vWLk3txYD7S/nNud+cDjpjpXiJO0fKADjAwcAc16/+y74utPCnxOQ37JBa3Vu8RnkbaFPb88frW0Jty1PHxWCpYfC1Hho2lZ+p9e+NdCuPE8trZIzQWJkEk7IQGYA/d/HFY2kWa2Hxdv57QLHCdNWK4QDAzuJQ/wA66Hw94lj8T3WptahZLKzkEK3EbBg79WH4ZH51ekjhjuTcCJROVCs+OSK7rX2PyZTnRvBnC23iGPXdevPDd5eSaR4ispvPtZs4NxFngj1HBBFdvrnhzTvF2liy1yyg1KB1w6SLwT6j0rw39o5dH1Xw0/iDTtTW01/RJAFkgcJKTkfL+vH41zvwk/a6e3WLS/GkQdEULHqluhLNj/noo7+4rKU0tGe1Ty+viKCxGHW266+qPOfjx8OdG8Aa+YtEvGnhZijWUhxLCcfqvvXlYc8gKDkZJB6V7H+1N4o0fxf4103UdEuobyJ7UK8kTZYHP3W9OpryBBtVuAWOBgDkVxT3P0nK1U+qw9r8XmSWV3dafeJcWztFPGcrIGwQfWvrr4MaTJ8QfBi6vd+MLg61DlRHuX9yoP3WHvj9a+SIiAGIAc4yCD0PpX13+yp8P9P1PwXc32oaPJBcNKxS8D4Mq/3eucdfyrSnqzzs+jGOG5+tzM0Dx3rvxY+NbaFFM1p4c0cH7QLZsGfb1Yn0zxxTYfGvhu4+O9xYQyx6FbQ27Wc8mQq3Lk9PYjPeux8TaHpPgK3vbjwtpFzp8vmCK6nt0LBkYjPWqFp8Avh14vspbUS3KarIgma6aRlmBPO7B4rpcX0Pio1qF7tNK1tN79WzxL9o74X6F4Cu7K40K5V47uRi1kx3eUv94H0Oa8aEnVcA46Adq6/4xeENR8EeKn0u+1k65FbqFt52LBkjzwpz6f41xifKhJ3YJwMjBHNclRan6Jlv+7RtLm8xJjvc54OeexNROWYgZyc9OmB6UOwfkDGDyRzmnhg3OPSsj0hqyMHAA4zglulObJYg9e2Djmnn5uwAJ6dPxprBRjJBOO/+f85oAI9zNsxjHTdxmpJ7KaBAzRsY14JXoRT1dPLzgAdOBjHNXdFbz7sQG58oSYUNJwoJOM0NkT7mVGGABUksecE5A96sPcy20kcoIikibcuCCQR0Nb+veDJtCKi4nEjEZJiGF61zNxNGp8veH7Enpinc5Zz0sfaHgr9pzQbnwNpTXzyvqMcQiuG28eYoGfzyK7ax+IOjeO/sVpulhEjLLHIy5AYdq+DNDN/bSSx2qEwSDJBUbT7/AMq+6vgZoWgeIvB1pqUN0Bd2cax3MJAGxsd61jOV7I/Oc0y36t++jszsvHfw/t/GWkCDeIL5PntrxeHifjBB/AV4doP7RGsfDPxNL4T+IUYmeFgq6hB2U9Gb1HuK9M8V/F7wxP4F16aHVXgutOZoVa2fD+YOm315x+tfEvjHxdqPjLVn1LVZBPcsBGX68Dt+gNdEqlommU5ZLFqca0fd/G/kfUH7Rq6Z44+GUmvaNeJdy2ZVmNq2S0ZPIYen+FfJ1vcqcIc4JyDUdnq93a209tDPNBBMCJIlchZPrVaR/mDAYPQAHg1yVJcx9tlmX/2fTlTUrq5rzkSA/NkEdc4A4r6P/ZW8J6d4k8Oarb3EN2hflpo5SIpFPRMfnXzBBctEhVgWDY98V7X+zl8YIPAPiB4NY1RrXRGjMnkMuUL+uQCamPYWb0albByjT3Oy1vwnYfCLXZrLQBIbe5kDSW7nITPcGt+LVI55zCJB5oXcY+pFbTazH8XdG1fVbONDZW8jRxFlwXxg5/WvPvD1zaamHkWUC4gk2ShWPDDtUVND8arU5Rm1UWp1321o+CMjrzxTVunPKpgDsOaqG6RmHzrz1NTmTYRsbIx9M1yuVjlsAmhmYjZtl6Ek96iuN6gYkPTOFPFSgIzZ2gMc/NjjNUXlJYgYGOOR+tS2NLuSPNLtCyOG9MdxWfqFzgtGOCwwSBzipb++WNQqEb2746Cs6d5pZFyuSPTpisZM1SsW7V2t4QAScc88Vctb2WXjBK9M9Kz1jDKDKNuOvPGavW0uwqUHynpntUXK3Lc0jRpuBwQf1pEuxPHudiCB+dLu3/KRnnOcZFVbhtjkKefYcYpsLH53eEviXP4X0i6szB5zcmAkY2E56+1cnf39xq95JdXkrzTP1aQ5J9qiLgcBCB1LE01hjIKgAHIx1PFfW2W568YpO5JACuAuSvfOBivQ/Avw7udYeDVZzF9jyGCM2S/v+lcHo6iXVLdPIN0WbaIySN57DNe82Rn0LRUv9QBtIVAUWVspYmomZV6jhH3Tevp4NNsswaTHeSgCONSQNxx/+vpXM/EW/itfhPPY7bi3vJNRiWW2IATIRmyPz+vNWfDj6hrt5FqzBoLAtttbdjyAP4/xrlfjfq0kktpaMVcAF2ZO5Y/0x+tOC1PErVLRseQxnb94ZPcLzz61Za5WSLAJz0BPHOP/AK9VmIDDapIJxgdB3pVbkZGMcDd0+tdL1POJHzuyCFIGBz71L5wJUYAI9O/+FMTksTtOMHd0z7UjMcEb8579CPapsmJF3S5dszLkM2BznpW9FKFzkdOu7oayfB2g3niLWFtLCIzzEYA6GvpHVvg5puk/C+9adIDqtvCZvtSgkkjn/P4Vw1tz7HKsdHD0VGXc8HMy8AMM4zgcAU57hcZYqMcD0JrLm86JVMiEebwpK8EVG9zvwuQOc5Pr7VnY+vjieZXTNCeUByxbjp744qpPIcDqTjIyf6VGJiWIJI9BgZqJ2cg8gjIwo9c1SVjKU5M98+Bmo3WvaC2l+QINMtDiV0OGmkJ/z+Qr1eSeAP8AY4pE82NcmINyB/nNfLGjfEK88LaE9hpCR200zBpbok7z9PTtWRF4p1qGO9A1Gb/TSGmJOS5HHXr2qGm3oeDVwM61Vz2PoHxJ8a7TwZrktgq/bCkR3GFvuSdgf6/hXgeveJbrxNrd3qN1gSzyF/3ZOFbsB9MCsYszuWflu7N1J/yaWKQxshLYGccDtVRjyo9Chh4UNtz0rVPjRr2seD4vD1xKWjAxJcKxV5E7Kf6+tcZBKqKMAA4xyc59qpEg4ONwzwcdKcknJCkZ7nA6UanbS5afwo0YLsuCu0ucgbccmvsj9nv4b2vhq0TVIJpJ727iBZWUAKCOg7+n5V8baLeTWmu2U1uM3ImURiRQy5PGcfjX254FsdV0HSG1Z7g6nrnl/u9rBUH+yO3/AOqpsYZhXqeyUE7XOg8bLrOpywaTb6jDbS3U2x4gmW8octn/AD3rovCE0saXenXOlxWs9uxCvFgxzqf4h7+ua8z+GWi6t4k1vU/FevXDLqrTm3g8p8xpGv3h75P8q0Pip4luvA2lJ4o0TUopxHII57SSXKShuML75/l7VR4kKcpSVOOrPm74ui2PxE1VLfThpixymNrdGDAN3PHTNcmoV85OWX7oHTOatalrl74k1m+1K+lEl1dSNLIx4HPb6DgfhVcH5sAleBgEVg2frOFi4UYQe6RZhAz9eh9RinrKCCoIBXnIpiJtACn5VAAyMipmg3sWYYJODjqf8Kzep3ocWwRjgY+uaktrK4vXfyIZJ9gywjGcVoaNoF5r1wLXT7aS5nYhQFUkD3NfZfwB+Cy+AtHkuNVSObUr5QZIyuREB0/Hk5/CqjFy0PKx+ZUcvjzS1l0R8SqQAd2AcDIxjHtTiAOMkAnHWvc/jD8E7hPiXfxaDbEw3ERuxEPXndj8f514hLGIpyrnyyhIYN1HOD/KpcbaHZgsZTxlNTg/kEaCT5W65zxjn2NSGBWKFwSMEgEYAP8An+dJD8qg8sOnTnFXo2xlBjkY6cGoWh6a0PS/gBr98fGumeGHvJI9Fvbjdc26DPmYGcevOB+Ar7L1bxloXh7ULLTJLmNb24fy4bWNhnGDk/QDNfAHhfxBfeEtUGpaY4t9QVSqTFQxQHg4z7fzou9Wv9R1KW/uruaW8lbc88jkux+tdEKnKrHzOYZMsfXVRy5Y26btn1F8dP2i7XQLmy0zwvftNqMFwDdsihotgH3CfxHSvmDxD4hvvGuu3OqapO11eT43O3AAHRfoO1VJcyn53AIHB71GzGPJAyTycVM5uR6eAy2hl8LQV5d+poaV4n1bQbTUbHT7ySK1vUMU8SNhXHce34VmQRbtiRoSCABjnHtUm/cRwCeOBxWjBcRwMF2bMDJIwSTWLbe56sYxV2lZsr/2JdB93kOVGAccmvU/2e/Adp4t8Rz3OrW/maTYxlmeRtqiTIwp79Ca5PTPFMNmnzZznBO3rx/9etHwTfafe+KLW11HUGstInmDXMaSFQ4Ck9u/b8fetaaV9TixnPPDzjF2dtz7Ztbuz1PR4F0uVv7KVCBJE2F2gHjJ+lefeCINL8WjxDq2kajcwXTzmKKRnJIRO4H93dmur8W6DJr/AIFW00S/Gl2pt8rLAMEJjgD+v41S+EWj2WnfDrRnQLI8KM3mj7zHJ4rvsfkKkowlO/vXtb/Mb4m83xb8O9UtYNRiN6LdkZkAZS4HQg/SvgWQMMh+XU4IByOtfTfxv8daLZaZLrXhfVzZavOGs57GEhS6kkM7J2Ixjdj0r5g34Uc/MWwfbjrXLWZ97w9QqU6Mpy2kNbnKoCcdT2FB+QYwT+PNPUsCQwGTz60YIPA5PtmuXc+tuMUZbIJIGQTUo8tEBkU4zkn0FIi+u7OO4q5ZaVdaxcJbWVrLc3MpwqINxPsBVKNxNpK7dkg0rw9qGvSzLplhNeGJdzJEu4gc8msmZXhmlhkDxSoxV1bhgR2NfZf7P3wfuPh3YPq+rO0WqXQ2tAG+VE7A+9cl+0t8GILq4svEGhWuL27lEFzHGv32PRuO/r+Fb+xfLc+WXEFB4v2H2e/mfLoCnbvUkdskgZq/awCOHzmB37sIe5461seJ/Bmp+DdbTS9RiAudoZQpJBB/z+lZV23lybQCAmVAPU81g4tH08akakVKDumVLiM5JBOOhDcVY0vWb/RLkTWV3NaTKOWgbafwqMbpGwxz64/nUUr+WxAG49gOKFdO4NKSakro+1PgT4n06T4P2WpX1x9nZHkW5nuSFLyZyxyevUfkau2fx28G3Hh/U9VkvdlrbSmKMg/NNx1UdepP5GviuTxFqculx6a13ILCMkrbA/ID649aopKAB8gDgYyvQV1e3aR8bLhqjVqyqVJbvZdEdr4y+KWueJl1OyhvLkaJeXRmjt5yCyJnhCfTp+Qrj4IhgMrAMOcqSD9act46W7RKANxBIIzzTVdjIWIGD0wO9c8pOT1Pp6OGpYen7OnGyL+r6xqGr2djZ3t/LdW1mpS2jmfcIgeo9aowxkQyDJKONrAHGfaojGcgt83YknNAKoCQQoHBJPFK7N1FRVo6FtfLWHOSCMD1FfRn7LWl2Pk3urXmnxoLZv3eoO+McdAPUcc+hr5ut5MjKjJHI4JJrpvBepk6xpum3+pT2OhXF0pulEpVAM9T+laQaueVmVCVfDShF2PtbXreDxJbi9t7iSeyCEl4nwhHsawvhWZX8Iw3mjaqktss8jPbXPIZc469R61vyWEXi3wQlt4c1NbG0ePy1ntgDhOcge5/rWT8GdEtNI8KCwJglvbC4kgnkh4LkH+IfTH5V1bn5LZRhKL3T2I/jJ4Zl+IHga9Ony2s0sKbyjYZgRyVB7GvjK2ukABAyO3avqT4u6zoel6ZqeoaNrLaNrturQSaeG2ickD5dnr6GvlfcSRhcknJGcA1lUPvuHozjQlzfDfQWa4DN6gnqKiLBmGeOp2jtSOpj+ZgAOMelSwYY4J4b5eox1rmPrgAwvA5H54qN9yZ+Q5HGPWtCa0jiiLrIWfONv8AWmvD5i9c7jjPp7U12GirY2Nxf3sVpaxNPPMwREU5JJ7VN4t8Lat4XlWLU7Keylk5XzVwGHPQ17H8DvgdqPiLXrXXtUhktNKtXDxlvlMrDptHpz1r6P8AHPgnRfH+kT6VqUEUsqrmOQAb4T2YflWypOx8vjs8pYXERpRXMuvkfnYkRO5ztAX3yaYwC8g5JAG31r2Of9mvxJBFrs8hUQ2GfLJGDOBz/KvIjE8URcIQBnB7Vm4tbnuYfGUMTrSlcjQsFwQo6AgnJpsgDYIUjAwQT3pwPmqd/HHBxgd6YSseAh4JxgHkmo2Os+kv2S/ibB4dttZ0XU54rez2C7jlnk2ncMDb+tbR/az0+LxlqG+KR9Iit2jhCgHfMDnIz1BGcfWvllHK456joBVcxNHgYBBGSvc+9bqrJKyPn6+SYavXlWmt/wCrm/468aXnjrxLfatNmNbpgfs6ABQoyACPUf41iqOowAVHI6EGoljwAvIGcGnhPcnjAJrBu57dKlCjTVOCskKGMjMQ3IOAfSnLvix8rAD+IjI+lLGR1ByTggnoMVO0+YxnJ4/hGTSua3ZXjcorshO9uMAZxX0P8C/jjZ+BPCNzZSPdX+rvJ5cFqTlcYGCD0HJOfp7189s6pkBdwPOMZ4x1q5puozaTdW95aczwsHjxwMjt+lawlys4sZhIY2l7OWx99+JtVvtN+Ft5q+rziwu5rUuUCkrG5HA9e4qj8MNVu/Gvw70bULqygjvggWO4A5yvc9xnFY3wZ+N1p8ZVu9F1rTYEmgiEgib5kcDGevJNdj4R0x/D/iXULCztohoVx+9iMLZEUn8Skds8Yr0E7n5NiKMsLKVKpGzv+B4/+0nexap4Tns/EGifZtQhG+y1KJdyO4PTd2z718jpGTHtZznODnpX03+0Z8VJtPuNR0C3li1GyuyYJrK5Rg9sw7g8cHIx9DXzYEKIFBGCSCvUiuOtufeZDCccM3JaN6FIxhDjIwcZx6U9Yic9h144qdUUkEpgDsTUscPzErwP73audI+lK3ltjJXgHI6YIpUsySCXYKDkgcZ961bayJw2FYZJwO31/Ku++Fnwq1X4kaiFs0je2t3DSo7YJGen6Gqirsyq1oUIOpN2SPWP2ePgzonxC+GGpDW9Ljy0higvYiRMvT19Pp3ryP4v/AnWPhZfoybr/SZ32wXSDJB7K47H9K/QHwvoVnoHh62stPtBYwQx7fJC4AbuffPrXPWqWPiqHUtI1RYbiaCXa8D8kKeVOP8APSul000fmEc8rwxU6kNYN7Pt+h8G+FIbaWb+xNeW4tJ2O2ITDawz259f89a2da+F9hpkwEdsX3kAhjnnPWvrP4g/s9eH/ifcWF99tOn3FmvliW1VSzgDgH6V82eLNeTwb4xutAjuzqlpbMEa6uVIkUgYPFcdSnKOqPr8BmdLHS5Yq0t2v+CcRqFpPaZVv3SAgdelR6L4q17wpaX8Ok38lvFeJsm77hz2roNcSC6iNwJfOGM4AwDzXH3t2RKUERUDp/dqItn0DhGouWSuZccjujKX6nJIPWo3XPBJGO4PvU0vD5IBbJ7cGoSxy20jb6Hriru2aKKS0RHs3KACSB055p+0YyDnJ9eAKCNpAyXGeOOlSsjjO4YI5wR1NLzGN34jZSMEHIUL0/zmp4FURb+TtIIAAAqq3LHrnpx0qWK5jiUBiQCcY9eaSA9g+Dvxwn+G2m3ek3Nt9t02eTzCBjdFnrj2r03UvDul2U0HiDQgI9J1RRKwHADHmvmBYBLnAdmIAzya3tK8catpVulmLt5LKJlY2zH5DjtVP3lY+NzrJo4hOvR0l18z3yW+jt9vmOBgZ454rOfxZZM48mZJdzYypOK8q8YfFu406PTr2wtI5bRzi4SRsurf3Pbr1qqfjf4Y8yLGn3rMVzwigKc/dPNcU4SR+byw84aSR7rBeiXgkEEZAGelV728hGE3gt6LziuS0jxzZ6xo8F7YxzrBI20iZdpU1DqWuw243FyxJJyMkZrBysZ8ljoZ503pvkHXAB6mmtcjeCHAf1Bwa5OXXVughUbzgEHJBp0N0ZWYtH83Yk5z1pN3Hy2Ora7d0KbwT0znJHvUouAseNzE4xnpXFza7HpMlsLh/LE8gjRsZBb0rUg1WT7QAyB414I5zU3sLlOosblkYq5JTGRnkiorq5PmHaSPr1rEutY2SgjKjGMDkipV1eCUBVLMw6sOlK4WPzhXg8EjHUA9KCe5B4wM56VGuXkZlIYjJPGQAKtWGnXV/G0kFvJIi5YsFyFGK+x0PW5ktzS8IKz+I7QLOkA35aQtgBe5r6F1a3k1LSns7Z1Bk2ASuMgrnk18vxzCCVZBh9hzsHAPPSvSdS+M0q2Vva6TbGMpGoaaXGeg6Cs5JtnFXg5tWOh8T+PbfRoL7SYTJBdwhYkdGGOCOfw4zXmfizU59Vvo2uHeVkJYs3QDGOKyTeS3160sztLK5LSNnk/Wori8eQuQQN3AJ6KK1hGx4mKsnyoiZOpyM9SAOM5pIWywADZ7Comm25wcn16Zp0b4ICj5jg4PbmtddzjTNAqEjPGW6gnjioMksMYyQQxB5H+eaZcz4zHwQBgbjVdrvaQAgUnngVOwK56d8B74aV4qubkuqzPB5NuC3V2OM49MCvp03I1LT59PupUuHMeyZRxuB68du9fLvwVt7+fxOZrO0EpSMRmd/uwEkfP9cA8e9fRkdzZeFk2gSXV/ckDy0GWc9vp3rgrO8j1qUPdR558XPDejQJby32ox2EMEe21sYFy7defXGf514S/z52grg4xg17v8T/CV1rGlXfiHVQYJbdNlrZxgMeT0Pf6/jXhaYdRxg57dAKyiz6rAtuG49Y+pZht6845qZIztIC4A/izkGmqFPYjnuOB71YRRJhQQOwOOtU3Y9eCuNSJQMnBzgcCpPJRjsTgrjPrTjGzN79BjkVLtIU5I4HHalc61AqyLHuODyMLlup9/0qGRRyvUDqfX2qe4cHqACRnjsf6VSmJkjwQcgY96roc1SyZPNcGdlXYoAULweeKWJtjAgADpgGqWTHgdgMAnnmti18O6rOlu6WkpEzYjLJjzM9qexgpJPVj7aYxFWhLI6HIIOCCK+1fgvr9prXg21tbCc3JtkRLiWXjaxGSP8+1fJPiPwHq3hDT7S41KEQJckhQCNw46e/WtX4cfEvUvh0+o/YohM13DsUM2FRx0fHqM/rUX0Kq0PrlL929UfTPj/wAb/wDCjvDGmjTHS+nmuyJLeaT53U5JI9Oo5r5b1DX73X7l5bmdlVpXlECsSiFj0AP1qvrviTUfFF897qdxJdXJ/jbkAegqpEpxwO4BXByOKls9rLsFHDRvJXkzRWRVI43ZwMg4xVgHeepYDjaDyfeqMILk7TuAIzkjIq/YWpub6GJSQ0sgRcHAOSBWTVz6iDurssRuCoBDYHOD1Neg/B7wDD8SPFDaU92LYJGZcDkuB6fmK9Is/wBj69e2DPrUHIzuKEjt/nNHw98I6n+zz8QGvdetw+iahGLQajH8wRs5X3+taxg3ueTic1oOlONCd520PdfhL8KrD4c2dxCBHdTvISt0y/OVx09sc1qweMrPUPH1/Zeewi0e3DTYJC73Pf6AD86taj4gGmXumJlTbXTEGQngcZH8v1ryf4e+G9U8RfEvxZeTGNPD/wDaB82ND/rnCjAz3HIz9a6ErH55aeLlOrXlrY9ttLqx8SWz3dtlXdGhW424YL7Zr4l+N0XhbSfEc+k6FZXcN9a3B+1XU8gKvnBOB756+9fXXiHxHeRXkGg+H7ZWv2AMkxGIrZP7zY/QV5V8Yvg5bw+Drj+zbZ9X8U3lwsss6rl2Hfb6D61E1dHpZLiI4XEL2jsn/Wp8rpKxIyCASByevvVhZCoHYZxjP61UntpbKaW2uI2jnjfayMMFSKfCZG4z8ueR6nNcD0P1hNNXXUuCXeRg4C9wcGpjcNkhu+SD/SqojMY4JHOOBxn1p5dgoBwS3qOaLjuT/aGUgE8gfjTDMehIPf61CGIbkZ7YoKMuOMZPftxSuVe5Or+WQcE47ZxU0U5dic4BGSP61B94hWJOcfe/lUiqXfaoBzk4xk+1GxRYNwrHbyCBnI60MFOWIzzkA5yTWxZfDrxFfaNc6ylhKlhD96SQBSeOwPNdenwD1/8A4QK68U3RW1jij8wWrA+ayjv7f/WNaKMtzz547DQfLKa3t8z374H/ABVtfHemW2gQwjTl0y3jjaOVgWuOMEAfzPvVr426/D8M/hzJFo1/HpV/HKGtrfO4yktlkx6cnNfHHhbxRqXhHXLXVtLkEd5bk7WYblKnqp9Qam8V+KtU8a6lLqOrXbXdy5wC3RVzwqjsK3VXSzPn55DCWLVaLtDdrzKOo6tNrmoXN9eHzrm4bzJJAMbj9KheYJncCXPIBOcY71EWOeRwBjjggZ//AF01V3g7RgdC3GTzXPK7Z9bGKguWOxNHggE4YE5z3Jq1FIoUOE5HU9TVeztHnkEeSFAyc9SPSvWvg18M9J8f67e6bfySwPFbiSIR9HP8WfzH50JdDnxFeOGpurPZHmcdwj3EAnwIiyh2xk7eP/r19lfD34N6H4VvNO1zTGkMrwru84Ah1I9Ox/xNcbr37J+lfYd2j6nJDegkoLgBlI9PrXZ/CzxdqljeweDfFVuLbWrW3BhljOUmjA49t3FddJWZ8Nm+ZxxlFLCztbdbaG/8V9c/sPw3bOY2kNxdxQbVbBILf/WrWPiSym1ODSgjTz7QzBVBWL0yfwrzn4zalLfeBfEOmz3a2l9aMs1vMVwxAIK7Pftmuw+GHhyXQPCFvdajc/a7+7Vbie4dfmIKjA/D/Gupao+Q9lGNBVJb3Mv4qeFfDOheGdY8Zal4fOt3UShdhcjPYfgOM18NTPPeXc05tDCjOXEQPCAnoPXFfemrWV58SroabqJktPCcQyYox892c9z2Xp+VeUftAfDm61Z9OsvB+ngRWylZYIIwvYYJfueCMe5rCrC6uj6fI8xjhmqNV/F56JHy28uxVxkAeh71DHKrrvMZJIyNpzUuo2Vzp97LbXMTxSxkrIrjDA+lRwpwCTnJIPPUccVw2P0hO+qYm5hzjnPPTNPCnqTjkYwc05YsYwOvUmnFcMMDA9+BRcGxoABPQDqDUgITqAT6Uxs5GOOenU0h+UEA5PXvn8KGxjpWyCMAe3So5FwwzgD07/55pVQhSSMH+6eRipFHy8LkkcbhTXcgE7LtyfrjJqWNTgBsOOmAcZFTaVpd7rV2ltZ2zXU7HaEjXJ5Pau10z4IeJr7xZZaHNAlpNPH5ryswKxoOpOPTI4q4xb1OatiqND+LJI7X4G/HmDwRpkHhm9gjtLa6usi9kY4iyAMn8FGB719OSLotn4e1DUILu3soryPzZL9WCqTt4fNfFnxg+FNz8Lr62tp3F3bTruSfbjJH8P8An1rn7nx3rt94btvDk17LJpELb1t9x4/2fcegrpUuXc+RxWVUcxksRhpWUtzZ8a61deJNee7ubtb9ox5Ec4ULvjXOG+p/rWAGAyQCB68ZHpTLWZvLwxyOMHIyDTJFaWQBsKM5H+Nc8mfV0aapQVOOyGSzEH5uhOBt5/z1pyOyKemCRgehqZFVcjpznOMdqe8Klc8c8DHYYqEboS2dkDEbSM8E88+levfs8+H/AAz438QXmna5A005jzbop2ocdfx4/U10vwa+CnhP4i+EFvLoX0V9A2ydUbapLcrgkegGfrW/qP7OJ8L6zb6n4H1prHVYCWWG7bKueOOOx5/Ot4we58tj82oWnhlJxltfzPddB02PQbGOzjkMkUY2x7+SFA4FcXP4mj0r4tzabcx+VFd2QkSduh2k/L+lJ4J8fXfiO6udD1e0bR/ENupDxE7lfH8aHuP8a8++PF6Lnw5Cbu+bStf0ebfA5GDcKSF4PQ5z09q60j8+pUXOvy1Nb/1c9l0fXrfxSl6iW5eyRmg3tgiXjnFeCftVWkHhzw1YWWkaBYwWl9KIJLmKIeardQq4+n+c19E+ENGtNB+Fdo/2kT3kNsrRcBfMyM5I/E/lXCeCvDl5431KbxD4jhE1or40yxP3VwTmRh6+n/16TV1Y1wlf6riOfpB7dz4Tu9On0tkhngeF2UZDgggfQ/jWbuMVweQRnqB2r7T+OnwHvfiNrVteaTCLW6hj8ueSZtqMozwPcZPNfJHirw/P4V8T32kXkZiubZtjKevPfvx0rhnTaZ+n5fmdHHQ91+91XYyUBOMOUyOAv8qlkACrtJGM/Meg9qswr5aBiNzgccZ4pzKJAQRznp6msz17FURZXvx0Pc0u1UxzkcAVOIiAATyDz7UyWMI/TGR39aA6FSXEbgYJyeMDoKemTG55bjgAjJ9qeYiVycc8+9NjXZHkghs8AHOeaSKEydikggkU6NGkYgkLgc7egFSiLKnnbt6MxyPpXr3wU/Z8uviTaS6neztaaQjFF2HLuw9Pz/SqinJ2OPEYilhabqVXZHl+i6tqGiXa3enXk1ncopXzbdirYPUfSvo/4F/tIqkCaJ4idYZACYr6X+Nsnhv0wa6L4S/s36RpMmrnXYH1CcytDbmUYQR/3gPU57+leA/Ff4Ral4J8dyaXb2slxbTtutDGpLMmRxx3ya60pRR81UxeAzWTovfo/wDIrfHLxtB8QfiJd6laxLBawxi3WQcCUgnL/jn9BXBlEXoOehyeTVrVNKuNKuTDcwNDMpIaOQYYe2KrRn7/AMmBjGCeDWE3c+gw1KFClGnT2QLEzvsXk56mpUjZCc4JHv1qNTwNv3ieAeMc1bswJpMSSKiA5zwMCslodNzT8PeFNV8UzvDpVnPfTAZKxqSAK9J8A6X49+C/iKDxBNomoRWAO25iVCVkj9D+n+TXLfCvxTc+BPGtlqNtcSJEJV8xVJVXTPIIr9DotTt9f0UXemzwXiSoGX5gynPY10U43PlM8xtXDJU3BShJGF4O+IGkeObAXGlXgkOB5kDHDoccgiuO+IjzeGpbnxZpFrLcXYjFre2igbjHn7/4Zq1rnhXTbW8g1BIpPC2rxtuF3ax/uZTn7rheua7TVdMj17R/tFncwrqLwbTInMb8dCPT/GunY/O48impR2IvhhDFL4F0+9iDKZ4zKyuu0kkk5rxW/wDhXpPxl+K+o306PaWunjyJxAArTSDof1/SvYvhBryxaXJ4Y1/bZ6pbMUjXdgSIe6/TmrV9Hpnwhlt2ETXK6rekGcgDYzev5VlPsVTr1MPWk6Wkuh8QfFrwDrXw18XXdgu+eykYtbkEMTH6HHTrXnE907lhJkEfLgnAFfqPPpuh39xdXksEcssiYlDqCSB2r8//AIx+Ar8+Jdb13TdEntdASV1Dqm1F2nk/59a5HDqj7/J87+tP2NdWklv3PLlmY5XsCRt6mpIznA4PODznFVUlO7IwVzjAGCatW7EgZ4HcD09aWx9mkh+0c8Yapj86gZ5HIwelM2kAAdB3PGaiafb0HIxg1ANERfJAPJ7LwAKbtYPkA5ByCOBj0qF5WDMBgNnGT3HrUySEMMvnGBz9KDNnp3wS+H83xI8Z22krMIIWO6SQsMqo5OPfHSvq/wAI/sv6F4a1XWIb+zTWbK4jBtJrtQ7xddw6cHpXgX7Jlp9u8cSta6oljexReZFFIuRN6jrzivu+3Sc2aiYr9o2/MU6bsV104pq7PzfiLHYinX9jCdo22PzW+NHwjl+EHiuSDy57nw1fyfupWOWQ90b6Z4NVP+FO+HTFBeQy3ZicK6xhxtfjvxn09K+ufHGkv4yh1zTNTiS5e2l3RgqCdueK8C8Q6FcaRHKkCsbdRxGo5TB5FceIUo/CfKyrynFKe5kMEijhhjVUjjACIvAA9KbLCwXCtx3xxisa31Jprl0aGZlB2khCFz6ZrVaPVJtPF1ZaRe3lkp2ySRwk7f8AOa87lk+hzNpatleO3eS4yCvOAM55HtVpo5LZGcFiCPmA5NR2VjqEUsplsbqKCMZ3TKVYMRxgHkj6VDLqMyXZjW0uPKAw0zjaAfTHWn7OXVE88XsxZZrS7hQXDRvEG3bJMjB/HvWv9qCq7b8cjhe9cxe3qyKY3smdOSGccH2xVNdVSAIsOYUAx5ecgU+TQVzr5NRLx7MbWx97rxRFfK6kJmN8YLetcpHqFzIS0hV4yD93Ib2HvUNtqN3K0vnWUscOcecqsyfiR0qfZsenc8cg8IaZplmy26xx71w8m3JK1Lq0f9n+G5bPSo9sskflKq4BwfX/AD3qnFLHJdwBZQ8catkDGDnufX2+pqxf6hFpthcXMy42pgMRz7V9PY8xVZSerPINf0eTQL1YJZUeVlDNGnJQ1n+Yq/eGQQec4pbzUJL65mupHLSSsXJbqeelUGmWRxuJ2A84+tdEU3uenOt7OF2XWudkJ6h5D8x6YX0qsLjczZBCk4yCOKgnuBIMAYbOQCarpJ5qAHnkA45rW1j5+c3OXMy6CGHGDjvnoKliujGTJjODgZHQ81T8/YQEHOMEHtTXmeTHOEHQcmjqQmWmmMxJJySeoODipLSKS7mCxrzkgHHAqlGWL/LkMfSvSvh34dn1O3EVtZPPcmRWkkC4WJAR39aznLlR14eHPI+gfhn4Tg8HeFbeGZo0ndfNnfjg49fQYro/CMljqM9xexL55Zgpum6N/u+1cXqXh3xB4wT7FPImkacgAAgcM8nqD7Y/nXcaBpdj4R0hLd7nMcQwkkpChVx0/nXmy1PXSSRX8e69Y6HZSzGxbV541ytoqbsAnBJ9q+TLmY3GoXMrRiEyysxiXouSeB9K9X+Knxo/tATaZ4fby4idk90owzY6qp/Pn/GvH0Zm+9kk8liCQKFHqfQYGDpwvJblyNhs4UdAM9zUsBIwME9gRwB/nmq8TEp1JbOS3fFOM+1Rgng4AJ6nNUezGVjRafjLHkHuetVLiYGMDOcMCASRiqpuS6jBUHoCRkgV2nwu8Br45nvGuJWigttq8N8xY/8A6v1qHZBVxKhBtnFvMq4Zsg+v9KasE13OiRoZXc4UIpJJP0r0zxl8DNT0RHubKUX0AGfLXl1OP5U74B2P/FbSG5h3GKIld55R/TH50+ZW0PO+tQlBzjqbXwQ+GcV3fXV1rMDiWA7RbTL8uCOpz9f517z/AMI/pH9o2kvlRxvbx7YolA2geuP89ao6tqth4V0251CbbGF+YgDBc9h/KneDNMlubh9W1CVhdXqgpATxFH1Cj8xmo+LVnz86k6rc2ZnxN8Dt8QZNJsoZhDb2rPJcSDqmQMY9/wDCvnXWdOs9K1+9tLCc3dtBKYknYYyR1/XOK+yPF1xa+F/CGqajMuxI4GJI4ZiRgc+vSvilPmyxJyxLdcg5PJpbH1WSc0k0/hX5k0S+ZKF24ywHqAfX261ZEe+Q7RyDtPXnFQRJwX6jv/8ArqdEYgAHDLzuPJJpXPt6asWSoLABCCBgnt1re8INaQ+JtKl1DBsY7lPNCgEkZ6VX8K+HrzxZrtrpVkhe7uH2qOg+ue1fSXw3/ZkEcV6PE0BEqlTBJby8nj+hI/KnFXZOKxdDCwaqSs306n0OGh1PTEEErRwyKNjocEDHUVw3iK8S2caL4rhjvtEuZFFteuuCrejejccGsb4b+L28L6nL4K1Zbj7RayFba6lXCyxfw812vxI8O2/inwTqtlPGJX8lngJOAkgB2n86676H5e0oV7dH18u474gaRba54D1GyjlMZFuTFKjfMhUZH8h+tZP7P6waP8LNOkZz85eW4mlY5ZyeTk/QflXz78OvjVqel+GW8GxQveeIb2cwJdXT7hlvlwf92vXdO+FGpaT4H07w3rPigWEcjMZ/J6yBsfJu7D/E0k7o9arhnhqbhUlo3p5+Z2Pg/wAf6f4h8R6vHYLGmn20wiM6nc08hH8hXQeMdZ1PTrN00HTBe6pOpWN3O2ND/ec9gPTvxWb4Y8HeDPhnZvJaSRW6xjLSySZOPevJ/jp+0naW1lLofhK6Et9J8st0oysS9Dj1J5pPRHJQw0sTiFDDxuvP9T508bQ3q+LdT/tCVZ7+SctOyNuXecZ/KqcEirFk4AJ4JrPZ3ZyzuZJXOS7ZLE/WrSRlyGU/IDnnmvPk9bn7DTThCMX0Ln2j5MHAJOcnpionmGcgZJJ71HLhFHIIzwR2PrUYlGTnnPQ+1TY13LQkCoeRuHAA5JoG7JY8jGO9WfDlit34i06KSNjbPOglUZOEyM/pX2LrH7MPhLW9FxpyyWNw6hklV9yk1cYOWx5OOzOjgHFVb6nxm0oU9AOPXNez/B74WXY8QaJq3iHTJDoV22FIBLF8ApuHZT/nrXM/Er4J698MpBNMi3WnscpcxjOAPUV9i/DG9XW/h/oN4HEoltUAbbjkDGcfhW9Onr7x42bZvy4ZTw7upaX7GprdhpL6UY7+GMWEJVyrcINpyP5VS8UTwar4KvY4FMkN7bmKMKu4fMMA4/EVyni/xFB4n+IWn+CYpUlthE1zqQz91FHyqfqcV3Wl3llIws7N1ljgGzEYyqY7V2H51JThyzlvufLvxX+D+i/DP4VxXUpefXpGSMSqcAEnnj2Ga8ERmZcYyc/TtX1h+2JqlvB4O0zTsB7ue63JgAsoUZP06gfia+R45G5DkAqckDjFcNaKT0P1XIq1Stheeq7ttlhnzgMcHHC5yQamtlMgCkYPOWPQ0yJSzA5JGMHjqasxwmEDaRnOABWB9Fc04bdIcNlSxGAF616d8B/Hlv4H8bxfaot0OoIbR5XOBFk5/oPpzXDeB/DreNfFOnaQkvkz3b7DKV4XgnP6V9TeDPgNpnhS0uoddS11aRiPKuSpVk4NbxR89m+MoUKLo1tXJbI7+/tYNbgRjI8e0bopYXIP1965mPxJHoutada+J4IJLlWaOy1UqBvJB49mxXOaN4n1XwJrSeHrywuNQ0jzD9m1CMFiiZ4B+nP6V1vjDw9F410KfTmSPMiExSOOUfHBHoatOzPzP2cYzSfwszPjRoVh4m8Hz6qIzczWC+YPIbmRR/DXoPhPU9N1DQ7S7lMY0oWayESngLt7/lXxzpvxT8ReC9DvvAUiRiZrh7cXZO5olZuR79Tg19J6R8Ibfwx8L7XTtV1y5ltmTy2eDkAN1X3HJrpiz0MXg/q1KMastL6eaKfw8+KS+OtR1y6EaQWkF19ntIIuQyD+L8a6nxle6lZ6ORo+n/ar24PlqccISPvN7CovCHhvwh4NsU/sowRhhuEjMMkYx/n61zPxL+PGi+EdKnXT5P7Q1N0IhiiGQHz/ABY6YrTZHmxo+3xCjhotrp/wT5H+KHhW/wDDvieePVr2G91K6YzzGI5xk9/T6Vx4g4yowRkHtWtq15fa/rNzqF/Kbi7ncySSHgk/5FV0smlkbaWwenBNeZLc/Y8NCdOlGNTdIrw/P7joexzSSgnGAeTg8VZksnhXa5+Yd8cmmEiNRwQcYz1zUo6bkO3YfmAGO45zTWl2k478cc1N5TSrj1P4V1XwrtNNHj7TI9biFzpcjlJUxuAJHB498fnTSuZ1aipU3N9DkViZipBGecbsjNWLKzlvr2G2hXfLMwRBnkknj+dfZfij9mLwf4kswdMDaVdqpCTQNuRif7w7968C+IvwK8UfCe4t9XikGpWkMgkW4tVJKEHgsPyrf2TR8/RzzDYj3Yvll2Z658Avhte/D+4u01rTdmo3CiSK5VtyhO6+x5Fesapd6T4Ym/tW8iCTSAQeYFyxyeAPxqx8O9Zt/GHhLTNUt3Dl4lEgJBYN3Bx361x/irWrPxF8YdG8LyyxvbW9u11dWsi5BYfd+ldkVZWPzbFTrYvFSlPfr8ib4u+CrT4h2el2FzA3FwGM6jlUxyD9f8K+c/2gPDGj/DrxPoq6JZLFEIi7RSAtvw3BPrX11ba1Z6lqL2lnm5MS7pHTkJ7GvDP2vngm0TQrdPLM/wBoYtj76rsP9cfnUTStc9HJcTVhiYUU3ytvQ+WzdySSmUbQzHccjGfw/E1updJcWKoYsBCAWDck8/4frWM0Bhh2HDnHLYy30p9hK8Tkg8HgjOa4XrsfqqXY0wMxNyuMYU45znpQwKoQcbl5GRkmnKm5Ny8jqQ3XpSQRK93bxvIRE0ioWxuwCeTQi721Z658APjTJ4F1STTb2IS6TeuiyMQSyN0DD29foK+qbnT9L8UWwvI2V/NT93d274YD6iuO+GP7Pug+DXe8WddUS5iUmG8hVweOqn8elP1Twp4j8D6r5/g+3h1TSJpc3GmlgGiJPJj9uelehTTtqfk+a1sNi8Q3R0ffow1nV7r4eSRXusxjV7CP5F1GOLM0KHA+fHbp0pPFek+GPjd4ZntIbuG7eFRNHJbsDJE3bIrurRm1PT0N7ZNbPIuJLacAlTXzF8TNO1b9n/xTc6z4amhOl6oxDWjNkKxycY6+pz+FN6anLgaX1ip7OLtPp2PaPhb45/tXQX0/UxHBqWk/6HdwM2du3ABP1AFc1p/xutpvjJJp0TGXS4LZkQpkL5o+nFch+zfoeleMH1rWNb1WZtav5mWS2MoRWBH3gO55x+Ar13w54c8M+CNQntoPD0lmzbpRcNGXUgDqG/p9aS7o3xNGjhqk4TXNK3yudXqOqajqWgvLYBIr2SPMInOVGRwTXxf8dvhiPBc0WoX2rNe6zqMhaVSDg8ZP4DgfjX1B4h+Nmg6PbF7O2u9XlwVWOzhLAEevHA/xr42+Jfii/wDHfjS+1TUY3tSCI4bQk4jUf165+tRVeh35BRrfWOdaR6+fkcgrYxyAAMYJ5zU24kDkYA79ql+zkkMwwMfWmmIcjnHArhep+lESth8A89MY7U2cHqDwRgjmpmiIwAvA5PrT/LBwpyQwBJHOKRWhRWGR2UAEgkDuc1bn026tCTPDPGFO3MibQDxzz9avaNFNbapbNbK0kolRolbuwbgV956dpWj+PtNs7PWdDii1B4gZLW5jBZSR1BH1/lWkabmzxMzzJZeoycbpnwFptoup6lZ28khWCV1QkcEZNfenwm8F33gLQItKhuhe6Uy+ZFIUCupJyRx1HNcn4u/YhsLizlufDlzJZXH3hazNuRjyeD27V3fwK8R32laTJ4S8TWMllqmljyleRcLLGAMEH+I9a6qdJwep8dm+aU8woL2Mtt119S94q8RT+GW05Y4DNLdTrFhVzgHv/Ote60lL/WLC+lWJ/sgbyyygsCRjg/nXAfGzxjH4Z8YeDrgowtHuiryFsKOMYP5111p4sl1TxUmmWkG60SPzZ7jqo/2QfyrpZ8qqcoQjUXU+UP2tvA13o3j5NXMQFlqEQWNgQAWUcjP0xXhQT5ck7jjjnk19o/tdpYXXgBEuCPtMdwrW4Jw2c849sHmvjae0EZDFyMnAXOQD61w1Ya6H6ZkeIlWwqUumhXO1RhwQc8KP5/yoAkQlgR0IHGSKuW9hPJayzJDJNFFy8pUlVHvUlhY3WpuRbwSTnGCIlyRzWHKfQc8VuyK3aV2AXLvjAPU59K+nf2ctD8XabpM82nX3lHdul027RwGH94bumT/KvnrSRLpF8LpJDBPC4k2HnDjp/KvuD4VfHzw9460u0s3lSw1eOMLJFIApf1I/Wt6ejPmM+qVPYJU43T38jrfDvi2z1+Q6ZqRjtdSAxJZzkEk+2eorI8a+BdW0rz77wberYX5jw1jMN0Mv0HY0zxFb29zqEWpXXh+PV4IG3x3No22ePH4gmk8UfHaw06SzK+GNdeULxGttyR+f1rp3PzuEZ865Fc8h8a/F22uvClpJOsth440yQKqSLtYvxu/4CcV1+t+HfGHxe8HaJc3d3HoNmStxKgcliQOGH5k/lXlvxk1uX4k6xa6rF4VutEtYT+91CeDazqe7Y7Dg17x4W8MeJPD/AINtIbTU4/ElkIRm2lUKShGflb/GpSuz3q8IUMPCrBWnfrrY7jwnpg0vRorW4vDqEoUK1xLgM1eT/tXatb6X8NLu1tbmF5rghRDuwxGeo9ela0+u6HFavb6imseHQzfMSHUI3qG5AHH+c1U1z4H+CfGultqEFxe6pLImY5zdEkH8eM/Wny6Hj4dwp4iNaq3a99D4KjYqhDAKwOCB3/CrlshfPIJ746Gu1+Jnww1Hwfqk6vp13Dp27EFzMnzPjrnHFcdbpLAgUAMpPBU54z1rz5Kx+z4WrTxNNVKTumOfLIM4GckYP61VlXcCW6Z5FXCCSFHIzzgAYqpeNtJGSB39CanQ6JqyI9Jv20zUYLoRJO8LhxHIgZHwehHevtLwt4Q+H3xp8HWV5Poa6ZeOMNJHGIW8zHOP7w54r4mlb7Oy7mI24YY5x7V9C/AX49WekW9j4d8Qwq1l522G53cRE9AfbP8AOtadr6nyecwq1aKnQbUo9mdtqH7IGpeHrpdV8IeIZBewNvijnBVz7bl9f89a97+GnxF1O4SLRvF2myaPrcahRIwxDcEd0b/69bFpqUer2IewuEy6gxyowZa5LWPipH4XvorLxto7Jbhs2+oxQmSEt/NTXbFJaI/O6uJr4yPs665mtn1/4JlfHWW78B+I7LxVFg6RcqLW/ULgLzw5+mRXk+n+IvNvLrUoYYNRsWdhEvVZBX0zqt54b+Kvg3UNOgvrW+sruIxlkYNsJHB+o/pXzN4X8IyeCZdX8I313E91bt59oAMCWMjsazqxW5z+z9ph5Jr34/kec6j+0z4Vs7trC9+F+DayOSBfgKWzy2AK6fRv24PDmj6aLKPwTJHZBgfIS6RsH15FePfED4aDU/Fup3TaxpuiRcNjUGdVkbuAVBH/AOusRPg7A8QC+N/CvGfv3xBPX/Z6cfrW0OVxukfDV3OlNxkfQjftpeEdTZXm8G3xC5VSZIiAPT6VRvf2pfhfqcTfbvBGpK6tndbNGC/qc5/nXh3/AApmGQ5Hj/wm5zxsvmwPzUUwfBiQxB18Y+FWcjBUamPU84xVWhs0cyqzWzPYbz9oD4M6iX8zwhrkRc4BWRMjjp9/im6d8X/gRvKXHhnW0DgBpZV3lD7YfNeOt8ELyRFKeLPCokIyQ2qrheOvT/PFFv8ABHUbiMRjxV4YXBzufUkx39vY0uSHYf1iqup75J8cvgNcQlG0bV02gLGYIAvTPGSc/wD66vaL8cPgnplhcQxSa+kNx963lhLKPw/Pmvnl/gNflx5Xijws5B4Q6qgZjTY/glqc0jxTeIPD1u8QyCdSUBz6D1/+vQ4Q7C+sVH1PBNNvntZR5xEiZzuB5+tL8RXu7rS7JkkY2u9shefpmsy3m86EPkMo5X1rUbUp59JnAwXiTIAGcn0rRo95Pl1R5tNKV3R/xgkHd0qB3ESY6k9STwKZNKVnk83JdiWYntVZm3vk9On0FdEVY56tWVV6kxfc3B59T0NODHflSTwBz0FRsQpwjEjA57il8zqBnPQkd6bM1qStJtUL1PseTTo3BO04GT0BOfpTYI5JRjBOeea6Twv4dl1LVIIlQPuIDMeFQZ6k1DkrHZSoSqG38NPh1P4uv5RuEUcQyWcZCg9Pxr2zwybj4Tvc6dexNf6dMFkW9hjwUY9Qw/rXJ+F/F3h/wV4vvbKPzIrXCx7i25TID97+deg6h8QNBvLd2jvLe5QxnEZb5nPoP1rim2z1Y0nTXLFaG9o8Wna1AZ9K1GZIt5aRlbkEjpz061wPxc0YaZpVxdPe6hcTqACcEx+2ewxk8+9N0340+GtLsXkt7KSKZzgwRoASfUn04riPGPxg1LxTaS2SJHBaO3zDG5nXsD2rFRbZ2Uac+dSscOSxUdx1IJ5JqSCQMACct3B5Bqujbec4/XHNO4QHOSCcbeg+taPse+pdSwZmORnGeARjigSlQq8NjOcDpUSuWOcjjocdadGplBxubJyR3o2Hzk9pELm8gh6B5AjHPABPX9a+l/D/AIOsvCsSCxkKOwxIwYES8cGvmqHTb91EsVpOyMSFZUOCa9++Evi5/E+jwWF6WXUbIbH3Lgug6N9fX6Vz1XpoedjJc0VZnXWOspJrg0hnbzfK80K38Q/yKdoXgqPSPGl7qkESpbXEQwM8h8nJA965b4m+HNQt7yy8TaQWa5scBog2Cw/+vkiu70nx9o154Vl1P7Ulu6QEyQuwDK+Pu/mawj5HBGnLlTh1POfFmsT+MvidYaRZ2739tppDSRKeGcHkn2HH6171bWVh4Tt31nWLj5lXJMpGE46KPWuG+DnhvTvD3hGbxPLAz3lyZJ5JdpLYznFdvpmiT6parrvidUitGAeCymPyKh6Fh6n/AArfodLircq2R5R43k8a/GO7ePTNMnh0GM7oIydonA6Oc/jx9PSsXR/2cPFdy7vd2q2cAPzSyMAFXvX1hpuq2MOnRzhVtoNoKqcAgGrUGv6VrGdNc+eLhSrR4JDD0p2ud9LM6lCHs6cUkj4rtfg/rOva7d2OjwvfxW7lDcjhCB3z05xxWP4k0FvDGuT2BdZWt8RyGNsgNjn+dfdmp+E3j02LTdEaPSLZgRLLEMOF9B7+9eJfFH4DaD4Z0W71ePU54blP3jG4wwc/z7msmmj6LA5wqs1Coea/AO/m0r4lWF3b2Lagqq6yKgLMin+L8OOfc19o6lLfarpO7T7lrG53AhnXIOOqkV8E+DfH2peAtZur7SXR3mXyiZF6JkHP6D8691079rGzWORbnSLmMKqhfLYMXbHzfQCtISSWppm+CrYqrGpSjeyseoajrPjy2uolg8M2GoS5wbjzAAAPr0z9a4/4keNPiXpPh29uZoNO0m2C4OyUO/Ppn6jtXL61+1lNJY7NI0pop3XG65YEKcdsdar/AAksNe+ImsyeJ/GE73OiWCyTotxxD5mOm0dgMHn096vmOCngqlCPtMRFJLvuzuvhp8BdHv8AwzYazc3j/wBuXCi6F1C3ETnnoPQ/zrsbrxnq2hmK18V+Hzf2qfKt/bAyB2HQkds4rx74a/tH6f4ebULHUbNorCS7kmgmgGQIz0498Aceteg63+0h4Ybw89xpeoIdQVBIttOhBHX5T6Nx+vvQpWOfFUMZVqXlByj08j0SHwp4Z8T6Z/aDaYJWuVLiORmUE+hGa+Wf2gfBjeD9chuYtIj0yxmBIljl3K79SPau0vf2tpTo0f2HSMX7qwdZXAWL+6wI69RkV4v42+IPiHx/Kp1i9WdIsmO3UbUB+n+f1qZSTVj1snwGLoV/aT0ic7HKXCluuQQ2MU8TlGUAgjoAOhqADCgbsAAfLgcmn564PQ9D2rmufeXsTu+VG45HTaO1KHI3YwoI4zwBVcNlsAFiOw78Vs6b4a1bWci1sJpioLDapIx68fWkkS6kYazdj1H9l/UdJX4gy2OqWyTz3EI+xu+CI5B1ODzkjP5Gvs3R7GHRbV4YHdoySwVm3Bc+lfAmnfCzxxDLBqOn6TdQzxkSwzRjDKwP/wBavqf4LfFq58T2zaT4htjpviG2+RklUqJwB99QfxyK7KT0sfn3EFL28/b0pKS2avt5nV6N430nx6uq6NqMVu93bSPDPYygFlXoG/8Ar1e8E6GngLw7JYJOZLWF3kiBGNidcZ/OvMvi/wDDTU4NcXxx4NmaLXYQPPtxys6gc8dDnuKn0H9oDw94h0me01iVdH1dYGFxaTkqEYA5AP8ALv8AlWx4KoOrTXsNY9V1TPM/hfq+r+O/j14j1HTdiwXTFZppBwkAIX5f9ogcfWvpLX/EGh/CbwwdsJbYCyQQjMkrnn8TzXk/7MsttceFtXv7W02TNeTEPtwSvVUz7cfnXaeD7KfWNcv/ABHrsAAG6C0hnH+pQcMSOmTj8qFqdWOlGVVRasopL1PDtc+Hnj74wawdfurYQxXAzbRyHaqL2X+VR6J+yx4o1G+CakLaztgpYyht3Y8V9KeHviBp+tSX7pNDHYW8gijn3AK5HUD6dK0G8aacQ4VZZQAR+7jJBqXTu7nR/bWLoR9nTiopbabHx1J8Hr/VvHt9oXhwG/gtmCyXTjakRxyCf8KyfiX4MPw+1W10ya7jub1ovMnEfATnge/Q1916f4fSfSH/ALPszpzzKWB24YE9z/nvXDal+zz4avnluNWjmvb6RT5k8smCxz1xUSo2PQwvEs+eKq/Cl82z498FeI9R8NeI7C90vH25JlEYdQV54x+OTz71903N/c+KtEMOo2Z0+WRB5qQTbtr452tXxN8SNL0fwh4yltfD+pNdm3kLZiwViI6Dd3x/Sug8M/tGeKdCs3tLkx6nuZWSWfhox6cdR/nvWMXb3WezmuDlmdOFaitfPRn0PdeH/FulW7ppGqW06Ko2JdIQx9sj2rAudJ+Jb2E8s+taZYQlWLNjlBjk57Vxkn7V11FJtTQUYYJG6f5iM/TFcLr3xK8V/E3VLa0Wf7IkxEC2tsxCvu4w3rnP0p2R42HyzFwl+9gkl1ep6T+z18PtA8aXeuXPiKZdT1FZyiBmILjvIPUZxg171f6T4m8EWMNlo4j13SQSwtbhsSxrnoCevHSvH/incz/BvT/h7Fp8UUWowIVuNgGH+UBgT3zk10GkftYaJfX0UOq2suntyGlBBjUAce/b8K6ItJHJi6GJxjVamuaHbtY7Dw5e6L48uXttR8LTWE9vnC3EJVSMnoRx2qp8TvhPp2u6JJb6ToNkZ1jYxEMYmDHvkfhXFeK/2pLG01C3uNBlF9ZSbRNDNCUePpkj17/jXKeN/wBqHWdTS4g0GOOyiLArcyjMgXH908U5TjYjDZZj1UjUpR5fn+Z4brWi3fh/U5NOvoXt7mI4ZJVw31pLG7NrKGwC2DhTzTdV1O91rUJ76+u3vbyZsvLLjJ9qpyIQgfJQDON3rXCz9PpqaguffqLd3LSzs5Gwu3RuoqFy0keflwvB3cY+tO3eYAGIPrzg1EwfOAMrjkdazLAldm0qDnk98ivSfgH4j0vw143ibWLeNrW4URLO54gbqG/Hp+NcBYaVe6pLi3hkm2kFhEm7A9a7rS/gN4w1zKWumToyqGZZV2kqc8DOK3pp3vY4cVUw7pSp1JqN/M+29FsLWytyLQMInO4AtkAmuZu/iJZ6R4nm8O6+Etzdc2jyLmKZOmCT39vevJPAfiXx78I0srHxXpl7c+H3Yx/atm+S2I9Tk5X/AOv6V6x4s8JaF8WvDmEnV3HMF3Fy8Rx1r0FqfkNehHD17SlzRfVF7wd4Wg8GHUIbKdvsF1MJobcAFYc9Qp9DXzj8QbrWIf2nyNKnWK6njit1kwWAVhjn867rRPGHiT4IuNL8ZQzan4dUYt9XjUuUHo/6fSuZl+JWgal8edE1HQ0S+hvoxbyOV2skjHGfcgY/X0obt1PUwWHqRqzqJc0eV69D6FtBpvgnw65URRJGpllYYBlkxy31OK+dtX+FPi744eIbvW5kbRtNDqIILvO4R+qj8M/jXtvjvwtqniHVdK08QMNE80S3E6kZIU5CkHscCp/FvxGsfC2r6TpCTxpPdyhcE8ImRyf5VLV9Diw9eeHlz0Veb/A8UX9jjVmkDHXrV4s/NmNlOK574sfA5PD2o6No/hq3uLvUphmUqhKleBuPpyK+sT4tgm2jToJtRJOCYFOB9ajiv7vUdUCPpE1vGi83EygYOegrP2cTphnmMjUUpyul02PkTx98Epfhv4Il1fUNREmpkxRpZQqcBiTuyR2AzXkK35lUNnGCD9D/AJFfoP4g8C6ZrupJfanH9r8uPy1glwYgD1OPevKPjV4J8A6X4Pmuby2t9OmiGYPs52vM+OF757fT8azlC2x9Bl+fudqdWLk2+hY/Zw+IPiDV/C8cN5cW11awuY0MrEzgAj9Oa9W1PwvDd3T3mn6nd6Ldtlna2YFWb1Kmvz00nxLqWhT7tNv57QCQSKsT4yR0z616r4d/aB8btHKj31tczMoWNZIcAYPXjqTWkKiWjMcwyOrVrOtRtZ9Nj6O1D4d+M9SuZGbx9cJagjyx5ChyPcjH+QK8O+MHgqPSdW0k3HiS68XavNcCM2YXLKo5bp3x+eRWJq/x18aaiptNQvfsSKdw8hArfT6VH8C9Bm8TfFazuITPLLFILiadjkADqSacpKTsa0Mvr4ODrVpJWXRL8z6c0bw34T8UaH5On6e2lXEKqo2J5M9uQOM9/wA6jew8e+GoWay1CDxKikCOC6Xy2Az03d+PWvG/2gPGOpeA/i7PNoV9Lame0SSa3JBViMqMj8BTdA/a81CyJi1fR4p41h2K0L4kZ/x/GmppaHl/2ZisRFV6a5oy1s9z6d8OXt/qOil9V0mHTL45UrGyuOnUEfU14h8cfgXLrtlc6/bajAj2cTO1s8Sxhh1J3Dqeleby/tF64niBrrSi0dixJe2nbcGOO3detcV4u+I2veNAkepXksiIWCxI2FAJ6HHXp39KznOLVjvwOUY2hWjVUlFf1pY4+dWVRgnHUcdaYpYpyMc8ZHArRkZWhEbJlgcbjySD/Kqzp5IK5KljnYOmO1cm5+gIhKDjkjJ4wSBSwxPIpZVJReSegp7hliUlBnnLDkipo2WG2ZPmMjDIGcg80WAjhuJrC8hngyJYmEik8jrX3V8AvjVpHijS7e11aaFPEMY2ZK7TJ/uj8u/avmjwF8A/Evj60ivIrUWVpkBZ7ltofn0649/pXqVj+yffxQK7a+tleKR80KnCY7g8GuqldO6Pjs5q4DEw9lVnaS7dD6n1+51WSyE+kyr9pi+YQufkl46E/jXmg+J2h69q8NlqluLHxNb8eVMNp/4Ce4rN8MQ+OfATR295cp4l0oAL5ytidffnrWv4v8CaB8VdPEl/bS2d0o/dXMR2TIfrXW3c/OY0YUZtN3XdHGftIeGJfF/wtuTp6G5v7SRZo4ouWOCM4/An8qZ+zNDfR/DqF7oSNO8pDPK2TwBx+HSqWo2njr4UWJESnxZpBOBMcmaJcfxD04PPvXMfAb4qLp3i+70/UbgWWjXcjNFFJgLFMzf1/rWbep7VPD1amEkqdpJO50nxE8B3Xxj8fRaT9sFvp2mYmnG3dkHjH5Zrpj+y/wCCLpUgXSPN2AZkkkKsfc4r0mw0rQvAl5qWtSXIMl3zI0jDgDsPb/GvMNO+K+ueJ/HOrz6LpjT6THGIY5ZCVAP97txSbuefCviXDlpScYr5HVy/B/w7pHhK70bTLS1gMsRVWdMjJ/vetYnw7+FeifD7R7hGt4L26OT5qRgFT6DvVj7FrWqymS/1H7Oeqx24yB+JrZ0JLbSJDbPfNcTMQ7Gdxkj2qeVPoY/WsRFOPO7Pc+Y9Z/Z08T+JdbvdUsY7ewtLmdnjjuXywXJ5wORXIxaN4k+BfihtTvtOS5RSI+22QH0NfavibxMumaYbi2tGv8HBEBBI96+Mfjl8R7nx5ri2cls1lDYyMAjNyW6c1Dio6n1WW4vE4yXsZpOFtT1fw/8AtZ6FLbSm+tZdPkUjZEAXzyPT8a69/wBpjwSpjzqjDcBhShJr4ru7L7MAxPA6k49OtRxp+73Pjg8KecVHtbHsS4fw03dNo98+M37SUfi2CXQtHgaWxJ2y3Eny5Povt/8AXr1Pwr4kuvDfwa0zxXoiT3dvaRgX9jI5OcDBKE+mc18WLjzkIJBY87ecV+gvwp8Px2fwAtLJ4/Oa4s3cRzfxbgSBWtNuTOLN8JQwOFpwivtfec5o37T/AIG8T2aR3UrWxZ1QpdRjGT/Qd/8A69O8S/G/w/4QcyW0tjf6YrASCwlQyIx/2Qf84r4X1WBtM1m9tpoWhMcrKYSSdg/u1HbtHC4Ckop7DBFJ1baHRT4cw9VKfO7PofTfxa/ai03WtHl0rQ7AXqTLn7RcoCi8dlPcZr520+UDAUAAHJAPX8KpkIx3AMxUnLZ61c08F5k2cMTtA4B5PSuScuc+qwGBpYCHJT2ZtLZRTIXVQG6YzjNYms2jrE5wCFbdkHn8q+ptE/ZDvda8FW9+mrC31KSLzFgZPl9gT15rw7R/h9qepfERPCNzttL8TmGbzW4X39+KapSQqeY4TEe0jTmm4b/I8eupdi9cjOcHOSMf/qrufAXwp8S+MbJ7jTdOke2PCuwwrHjPX611H7QX7OGr/C/bfwyjUtJwC9xCuxlP+0OfSp/gP+0inhNoNL16EyWSr5a3UYJZFA4G2tFG258xiMbOdNzwdpM9Q+GHw2+MHw/khTS5YptMQ5a1eYOhHoB1H4elfSnh/wAWXXiC2isPEvhq6tJ5vkdJYg8RP1/OuU+GPxa0Xx/YTvod4yyRvsZXQgg+v0Pau1XRNcvPLX/hJJYsHLeVAmSPSupbHwmJr1KtR+2ioy9LFLVPgD4aujLPpLT+HbpxzJpkxjBPqV5FfIHx08PeK/hb4m0+bUteGqspLWly0nzlQeQ35j65r6y+L2g3tl4HnurPVNQk1aMZgkik25k7HaOK8h8Kfs33/jDTLnV/HF9Pc3FxEWiWRyXRj/FuPT6U5M9TK6ipwlUrVE47Wa1+R5Yh0f4p6Lc3MUyxX8sTLLas4Zkf+E7fw4r501DTpdOupLe5ALwsUkKkYyK9S8ZfBPVvC9p/bFnqCz2Ud19lnltWYNGN3GcVynxD8NjR762eN2aOeMHJzgN61nTkk7HyPEOBpwftaLuu3Y42YrsKiI4PO6oWjTa5ACknAAHU/WrODE/zBjkgEYyT7UzMqYJwyZypYcjmuqx8EMSMnaCmOAQWABIpzQQyL9xCwOQGXB+tPyxYkEY67SeRSYLkMRkKcFh2oAiVFLAAc9yMYzT5Nz/MxOQOGPOP84p5hLRnaNrAjBYYI9qUD5TkkDoRjilcDxfTZ9qBFGYyQBzjArbspVjULjJkBGB1JrAsriK7IVF2uOQhPJrUicrIGI3EdielaPQ+mg7qxw+up5WqXK4JXfxu5NUOeT0z0Fb/AIthSPUg6qAHQHAHGaxUTccdMnjPetEyHDUjVCQR29asRR4I45znnvV3TdEvNTOIIi3bJ6f55rtND+GMrjzL1yr5wEHb61MpG0IKO5ieH/D9xrNz5aKyIvLMRjAz2rstY12y8E2J0zSljuLyRP3lwpJEZI5H+91+mam8TzX2i6cY9PtHgicbWlKjPAFeckNvy5LHPJJyTWDd2evRtMlA3/Mx+Zjkn1qURgMo5OCQD0NRIynaSMcZqYMSCpyWBxxnAqWevG2hIqO8iRgZZjgADqf8muui+GeuPocuo/ZikUSlpI3BVgoxzTPhSmmyeN7E6jIqRKS0aycq79gf8+lev/GXxfe29hHo+nWrrJffKJ144/uD61hKVnZBOo1LlR88xZdhGuWJPAAOTUro0RbeAr55B7e1e6fDbwRpGm+GoNS1PyPtO4vI0jDCYJwD/nvXl3xG1PTtW8Y3smlokdkpEahBgEgctUqWp0U6vM+VFXwfY6dqWpfZ9RuRbW5X5ZGOMtxx+pr6N8HeFPCmnIIrGK3ubiPaXLMHcHHevlpo3I4OAMHng17h8N/iB4W0qzis7WxuE1GVlUuw3NK2Ov6n8qipdoyxMJSjeLPU9TuBp8GLWxUoowoRQoXPb+dcvbRWi3325dJktbmM5LxnG4dyfzrUa9muCJb1xArHYsZbGfT8a0dX8Nw3mmmK51FtPiYAGSNgCfzrl3PMjqQWPxZ8JXVrcRzz7SoZZLRoyzH2A/z3r5w1qazm1i9OniQWPnkwrJwxXPFe4WL+FdFvItJ0KKPVNVuT5f2jAYIx6lj7c/lXN6x4Z8P6P8VtD025LvZylftRZhgk8c+gzW1NWPbwfJTb0PYPhr8VbXV/D1hpWl6a5uLWAJKboBIxj35rsR4QuvH1zbv4g1pUso/mj0+zbADZ7n2xV6PwVoV9axQLaRCBBlTCdnt2/Cib4d6Lp+y9t55tMaAl/PWQkDp13Z44rQ451YczcdDuNM8HaRbsshh+0MoC/vG3ZxWLH8WfDGneIbjS7pDpNzHJ5ameIIsp55U+ldHYX1vFYpI12kyBRmQNkHjrXzh+1nrelah/YkUF3HJdK0m5ImG7oOuP89aeyHhcN9aqqEr6noXxc+OVp4d0YTaJqdlcXL8LEPnJb3welfMXiz4h6543lMms3plYZ2xRjEacDoPwFcoFWPIwAvJGOmasrHJKEMcTFWYKFA71k3c/QcFl9DBx01l3YkJATOSW7cdfepnbapVwAWxjuT/nFb/hf4b+IPE93HbWthOCzMoMiYUY65PtXvnw5/ZgttPuxeeJ2F3sHyW6MQAfWps27HRXzLD4Ve9K77I82+D3wZvfHd9Bd3UTW2jRkM8zjG8f3Vr0n4/fEK38E+H4PBnh5Y4knt/LuGjPzRxccfU4P5mvTfF2oX/hXw09t4Z0wzXMUW2JIlwkYx1r4y8Q2OsrqlzcarDcPclt0jSqQWJ6n8atqx4WFxH9qYn2ld2jHaJjRHaTsGACAf8AD9aliLCVyFGzp056VArgZwpx04GQanBCEZyRjhsgbjWbPtE19knWR2YlQpPoB6npXr3gb9nzXPFWjtqV1JHYxSRloC4JZzxj8K8eWcxshwrBW3bScZ5r7R0X4mW3i/4ayyeExGt7bWoQxSgr5JC4/ocU4q542aYqthYR9j1er7Hxzdafcx6vPpxUPcxSGMrH8wLAkf0qTWtE1Dw1OiX9rJaPIoZRIuCV/GvffgH4XsdA1Vdb8TIsU98jm1muQMF9xLcn+Lg8fWuf/ae+ImjeL9Q07TtFnju7izLCW5jXIwR90N+dJxsFLMqlSvGjGN11Z5b4I1LSdN8RQXGsxG504A7lUZbOOP1r7T8B/FTwZdabYaToz24cLhbeGP5h654r4KgQkAnlTwWbnJ5r1b4PfFax+HCvBdaYbuOeTL3Kcsgx05+g/Oqi7MebYN4ulzRu2uh9rX9/c+UjWJjY9TuGARXKXSX+qavHJfaBbzCBtyXauA/t79/WqHw88eH4g2f9pWELW2mo5j3T9XI649v8DXWf2pZagbuxt7tUuUAErIwJTJ610pn5w6c6cnGSd0cbr3x80jwfrj6VrtrJbTiJZFeIh1YE4xgf54NfOfxx8Q6P4q8R/wBo6PYTWwcYlnkXakxzwyj/AD2r2zWvDvw78H6jd6rrl/Hf37sX23Mm5hweij68Vi6bpeifGyz1O5j0t7XRtKg8iy3MYi8hBw3HYYFJtn0mAlSwslV5X5vocj8C/jRF8PNB1HT7myuL3zJfMhMGGAJHOfyFex6kus+NNPSC/wBZt9GtJ0JkhtTlnBHQ59ic4rzz9ltNEe71fSbtbabW0mJQsATJGBjK56jIJ/EV7a/w38PalevNc2SMzHkFiAPbHpVU9iMzrUliHLls+/f0LPgP4d+FdA0wQ2SR3cRA3F2BBYd8dM9Pyrtrm+XQdMeey0/7QkHzmCEAMV74/WuLi8E6R4TlXULW8k0q2DjzIg37lye59zxzXfaFqNt9mmmW4ieLHEgbIz6Vuj5iq3VlzK7RgL+0L4TuJJbQ3yabcRkI8d0PLZWI6c183/tDfGrVry6TTdF8QC4spFbzJLZNv4Bup78+9ZX7SmlaVP47i1TTLtbqS7jJniRwwQqSM8dP/wBfrXjWpTi9J+TMSHhQDkHFY1JvZH32UZLh+WGKd9Vs+jKcbsckgFjnJPJPPU1oW1v9pY4XIBJCLwarx2buyAkAYBGCMEen611PhrwBr3ia+hgsrCcsx4lKlQM98+lcfK2z7GdWnSi3OSSRgRxea52JvPQEdvWvp/8AZv8AhHLbTxeJNYtwqIC1vHKpBH+1g/jWl8Jv2UotK1GPUPEtzHOV+7axHMZPqT+P+c17P8TrbUtL8HzW/huza81KaPyo1UYVF6bj9P8ACt40mtWfD5pncKrWGw0t92fKXx88YTeJviTeQrMk2n6cfKgCDOGIG7n68fhXklynlyPzls7hgnOa2dZ8Pat4NhnGp2U8Fy0vImXk8/erBL+fJuB4IyecGoldH12DpwpUIRg7pLdCNO5IQoCOuTgH6VcVsWyZBeRxyD1xn/61UdhLEDI3HJA4B6c1o6dp7XUhQzLGFU4LtjGKyud97HZ/DH4Nat8SDJJbv9ls0ODdN93d/d/l+dUvGHwj1vwn4gksrm3adEHmK3GHT1r2z9nn4k6H4R0dtC1i6SwkLtLHO5ykmQBge/FXPjlpGsa5420SazhYQ3CeRE4b5WyckH8K2UE1ofKVczxFHGulUVqfT/hz5z0zwJqms3SyRafIlgG2yXBXCIfQntU1xpWiaNdT2V3IpvEzuaKTcor7ssYPCNp4ClspbyzsbGCHbcxt8uxsfxd818Aa9p4l1zUGsJIpbL7Q4iwcfJk7cfp1pOHLY3y/Mp4+c4OPKo/ifQXwe+LfgPwtpTWptU0+cooluJYgfNYdTnr9PrXvPhvxxp/ivT0vLB2eGQsqSMCM4r88orS5GQY9uwr94+lfTPgP9o/SdJ8LmPUbFbQ2USRxwQsC87Zx8oropz6Hi5xlDl+9o3lJvU90ur7xJbQSGBtP1AE4WC4VsYrmpL/WvDWnXN22j6db8tLIschRW4P+FbHgnVbrX9HTV5ykVtdjzII+pVO2TVDVZfDvxC0q7t5b8TWUbtBOsc20ZHUH8v510M+KjSmp8sovTc8g1H9pLT/HGgTaP/wi01/fXClRatzGXzgDP5HPtXzvd6Xq/hfUftUltPpzxzHa4UqEbk7fyr6e1Xxx8Ovhlay2ukC3udSQGPy4PmkLgdCT3qtP4E/4T34Katr97Allf3Esl1GWBJAVRyB7gEVzyVz7XB4qngVZU3GMmlr1IPCPxo8XeO9NtLW5tho2lovlzarGrEAKPfPoPXqa6vQZvhzo19LqM12+u6mQSZ7sGTk+gxiuN/Z7+NOi6h4ctPDGqtHYX8IMcYk4SYeuemfavc9KfRLwn7K1o5VtjeWFxn/JrWD03PEx8XRrS5abin26o6LQPEVjf2UUtlNFJGyg7EwCorJ8T61r2nXMc+n6cupWPJlijbEq4GcjselVNRl0jwUv9oJZcMdspthkgeuKzJf2gPB2k2E96+oqjRDBhORJnIHC9e/6GkzxKeHqVJXhByPN/Ev7SfhzUtGls9RtNU0q8BZZUjjPmROD90n3/wAa+X/E+rXPibVLi6L3EkBbESTyFygHQc13/wAZPHlh498VHU9Gthbxyg+a5XBlPY47HHWuDwsiFQG3HK57fSuecux+sZTl1HDU1VceWT6Poc8iqJWKhvNXCnI4/CrVlcy2dwJYwRIOgwTW/pHw21zxJKg0nT7m4ycM6r0JNes+Df2S/E+q3Fu+szJplszZkUfNIF9u2ahJtnbicbhsOm6k0jgdOaPxsyWipIuoyfKoQcEk19VfBL4Zp8K9AY3iIdVnG6ZwvRewzWp8Pfghofw5uJJbJGmuTwLmcguPYenT9a6XxZY6jq2hXNpp8sSXLoVWSRsYrojG2rPzzNM2eLkqNLSH5nw98ZvE3/CUfFHWbiK5+028cvkwtLwFAHI+mc1zD3DSKAAAOTnbyeDXpvjT9m7xhod5Ncw2yajbEly9sQSWJyfl645NebXulX2ksEvbSaCYcmORMY5rnknc+4y+tQ9jCnTmnZGdteSUMG25GNvQE1OyyxnJ2FQDkqSTikMZeQb1KKoxnsa0IAsYK/fXrtzkisD2Lnp/wN+D1v8AEhrm71CV47KHAaKJsOW5wR6Vm/Gv4Pn4ZXsE0ErXGnXbkQ7juZG67T/ntUHw/wDitqHwx1x5LSOOe1lCCaCTuoz0P4mvWPFF9pn7RulMdNvjZ6jYqZYdOkX5nb/PT611xUXE+YxNbFYbGKpJ/un+B434S+DXijxnpU+o2FkTZx/8tGbG49wB3rhtX0e80fUZLa6ieC4iba0cg2nIr7R+F2vT/Cz4bWv/AAkkEkNmjFWlKY8okn5W/wAa+c/jl4z0nxz48lvtIjK20cflPJwPNYH7wHpx+P41MocquXgszq4rEzp8vuLZo6bwD+1Hq/hWH7Jf2Ud3EqhVMHyngY5zXvvw7+IuoeP9GGpXWnG0hkcqpV85HrXw82nyLc2x8tjEw3Hc2MdOp/OvQvDPxX1vwWEt9Iu/9EV93kOu5env/SlTqNbmGZZPTxMXKjFKZ9dHw0s6PEl5eQFuA6zHcPpmm3+g3OlWrs+t3ZVQSWYgmvE/hh8Z7jxT4tC+JbwRPnFukK7EDH1rvvHvxq0jwzqltC9zHcxuw80oclU/vfTr+Vdd01dHw9bL8RQqezcbvyPO7b4h/EvxFqF7oumM81isjol/JCPMZfXPCj8vSvOfGHwt8RaXqyW9ukmoyeWbiRohyhzzn35r2nxh+0ToehQBdIthfyuuVKDapBz82fTiue+CfiTXviR49u9SuWUadHAVnhGNoyflA/z2NZWuz16FavhYOXs1GK/E534MWmueKpjdX2rtf2umvsWwupi6k89v89K9ajv/ABqTKllp2m2duDhSJCcjJ52jpn+teX/F62ufhz8QE1Hw+YrSKaPfJbqvyu2eSR+Nanhr9pCKGKGPVNOKuJNsskDZAHr/APWq3oYVaFbFRValC6fQ9T0fWtehulg1PTiYwABPCcqT61f1jwTp3ii5ie/jkDqeJYXMbj/gQ5rk4f2ivCX9nyOZZ1ZWKtGyfOPfj1rzvWP2j5dGkeXSbk6qrtuWC6i2Min3/GnzJdTzqeXYmpKyg0w+L/g/xh8L4PtekeIb0+HZCQpRsvEx/vexz/OvBVvxPdST3E7Tzud7SNySa7jx18ePE3jaG5sVljtNOl+Vo4gCzqRyDn615tYWU9zeLZ2sbzXM8gURDG4muepLmeh+h5XhZ4ejaqlzeX6mrLq0U7bVKkbeT15qCYxygAcnHAHOTXpHg39m3xXr9032uA6ZAkg3yTr2wOg717N4c/Zy8GeCd19rmordiIbmE7hUHPT/AD61Cg5GmIzTDYd8t+Z9lqeL/Bj4Map431y3upLZ7bSo3DSXRQgDHOB7/wCNfc2pyR2GkPtykUMO1QByABXlMv7Qnw18HW62VvqcZiQcLYxlkB9OOM1ymo/tl+HYLmSO30y7vbZSdsibV3rgc/NyK6oKMFufG49Y/M5qSpvlWx8r/EG3u4/F+p3UtrLFBcXEjo0ikAjceffr+vvXPxyHrgAYwBjHNfWMv7Tnw48bzpY69oskEDA7p7iJSq/iOanT4FfDL4p6Wb/wrrTafPL/AKuINlAfTa3P+RXPOF9j6bD5rPC04wxVNxt13PlCBzGQeBx2q9DLtIYYJGAMcEe1eofEH9mDxd4DVrpIk1qxClmlsiWKAdyOv+TXmAgksm8qdHiYjIDKQfrzXO4taH02ExmHxcealK59afBX9rCy03w7Z6L4mjlt3gXy470LmMqOm7vwO9WNX+HuifF7xND4s8Ka/G2uJMsskCuFdlHoD3HHtXyhbSKVIVSxyep/Wt/QPEup+GdRsr7Trg2t1bsH3o2N3PQ+1dMKvRnj4jIYRc6+Dlyzl92p9OftP+L73wd4Se31vTDeWV5H5SSIpIEmOEJ7d+favzz3Dl8gDdk8YwK/Si38Y2vx9+DWpRahFGt2ImhuIxwA23IYHnj39q/NrVNPl8K6/caVdFt9uxjJI5brz+P9aqp5HyGWJ4erOjVVprc9m+AnxvuvhatxEtmt9Y3B3MoIEisO+fx/lX1j8N/2mdL+IHi7TtLtw+mxSglmuSMuQOFHvn+Vfnzp1wsRDIMoOqjjH+c10umag8dyktu7QyqQyODhgeMc1iqjiz6GplOHxsXJ/E+p+o/jP4iaN8PrW1uNWm2QTyiMMBnb74rwL45ftO293YzaV4SmWRJY9sl4gxjP92vmXxD4717xnFax6xqL3Qtl2xq56D+vQdaoQ20lziG2Rp5s4Ea85J/z+tayrX0RGB4ZoULVa8uZr7j6n/Zo0GLxB8NfEVrfEyQXTFVDHcCSDk/y/SvnDxSkWk69rPgvU23eXKxsriXB3ZJ2j+lfaX7P/hxPD/wxthdWLaZcuPMmDE/OPWviP9ptdP1r4jalfaXeJII8KNrZAPp9etTa2p8VisOsdjK1OPwnltzZGC9IlBV4jtKnkA/5NNciVCSOR1x/n60C4S8jWSRwrsRnBJycUeUCcqRkcnNdsZcyuflWLw08JWlSluhrKQwwR1yfU8U6NfJQ5IycYx1FNVM4KMDzyxPGPWrEVq03KjceQFJxn3p7nCQNkZYBs575NGWKAkEKO47GkzvGeTjrjr9KcpXYwTIDddxxiiyA+fJrSbS54Zmxzkg5yAa6y2eK7gWRPmGASe4Pr+lZmt6VO0RZ0HB3e68VH4SlYiW3LEFRuAJ4H0rVu6Po4LldhdQgtZyhuZDFEhJJHVqrHUdMtGzZ2m/kcSHvV/xJbbYBtk2gEkqOpH+TXMxjHQA0r2O6nT5zo4PGs9tbNDHbRoSOGB5BqyPiDqhjC5VSPReorlgOOnHtUn3Txn8qzbud8KEFuenaF8SIL2QRalAImCgK45Vm9TXQar8PtI8Q23nWsXl3BjYq0X3Wb6fh+teKK5DA4OQfyrvPhx40j0K5WzvGb7NMQAxb5V/zxUMcqNvegcvqmjXWiXb210myQHkHjIqADdxnA6Y7Zr3nx38PY/GCQ3VvcKl1HHhTgksK8sn+GuuRTlVtWlXJAcsAGPGcfnUcyOujWi1aW5zkCkybVByCMFeor6phuNPi8LWGralFEXtLUMskvXO0DP44ry7wH8HLxr22v9Tfy4oZA5iK5JX0/HFdD8Q9F1jxmTpmm2ZtrSByXeQgCUjptH4/oKxk09BVKkZSSR43qOsz6jc3BM0vlyzNKEZvlGT0x+NUYlG45AwueegNd8fgf4g8ondbFsAYD4z/APqxVgfAjX3wFuLfgfNubHpzTujvjVpxW5580gAwDwe/9ataJqc+jalb30AUTQsGUEZHQ10958I/E9ojr/ZrOV/iRsgj1H5Vh2HhHWrrUPsSafObnHIZcBB6mi6Z0KrTfU1W+IGoatfNPqFwZ2UExhgAE+grQ0fT/E/xEukjikubhB8vmSNwBn8q7DRvgXZw2f2jXL8Q7V3OVYKoUe5q5d/GXRPAWnJo/hi2+3xxAhpZMqoY9Tnqx6fpWLetkjFyi9Kcbs6YDw/8E9AaYlbzWZFyI2YCSVv6D/CvCdb1e517WrzULnd588hlIU/Knt/L8qzdV1e68QaxLqF5MZ7mY8s7Zx14H6Uv+q7jdnnrj61SVj0sLS5Pelud14a+MHirw3dF7fVJZohGqm3mOVwOmM9Peuuuf2l/FOqwtazQ2jQSjBQoTkfnXjcWTESqHg5y2PerMDAkb+wGRxn/ADzRsenHD0JvmlBNnUS+M9ZlWeBNRuLeCVy/lI5C/QewpPDelf8ACQ+IrWylvI4HuX2tc3DEDP1/lWNH/qxtxsA44wM4qS2YqxfkMMcnHHoaWrPXgklaCsfR1r8HvCHhqAy+ItbRUUhlKPgkDrWjd/Ej4YeCphHZ6c2rzwBSjoofec54J7ivmed7iWUmSd5TnI3sSR+dPA2KQRx0Az1zUcvc51gXVd6k2/wPoyf9rf7JdE6f4fjjtQcIJXw2Pfb/AJ6Vn3f7V/iKa9fyLS0igc5VGBJHA4zXgRUmM5DFcYJ/pVt8CBDGSQxI5PT2p7HZHK8Ju43PdLH9q7xDDdLNdadaz2yjLRRKVLdPfivUvCfxw8F/EmD7Nq9tDa3aqA8V4AVLf3Qe+OPzFfHxiKQLt4OMYzkGkRTlgNwJHOPWk2yKuU4eovcXK/I+oPif+z7puvQtqfhPy7eZlMrwAkxynr8noa+cbq3n065ltriPEsWVK4zg16v8Jfjvc+GhaaPq+2XTowI1mBw8Y/yR+tex+Kfgl4d+JNudUtpDHc3I8wXETZD5HBx+VFr7Hm0sXWyup7LE6w6M+PTI67kyPujB6nPfivWv2ZL+5tPiGLOKIPb3EbCcAnG0Cts/so6jb3ESTaxbr5jYX5SSV+vHNeyfDb4RaX8LrG4uIJ/tWpzR7WldhtGOcfoP8mqUWjbHZphquHlCm+Zs84/a817TrW30LRLVx9qDGcxwnARcY/w/I18zqx8s/L0IO3PX/CvqLxX8HdM8f6xdaxq/iSOG9lG2OONh5cSg9MZ5rBT9mzRnBVPEsb4yByvH61Mk3sRl2Mo4ahGEr39DwRXbAbBCZI54xxTo8Koc4A45J5Ax/wDqr6JsP2V7fUrWV4NfSYg4+VeM59c8VlXv7JXiu3tZ57Zra9MZOIA2GZcdfSo5JHsxzXCN2crep5v4d+JviTwxos2laXftZ2kknmEquWB4zj/Pes+DxNrdvcTT2+pXEVzc/wCtkVzucZ7muws/gn4pudeXS30uaGXIzMy4Qepz0r3rwl+zR4d8MWBvvEd9HOijczFgqAemfQVrFPqc9bH4KheWjcu2tzxf4cfBrXPiHqcepaoHjsJGDvcSkln55P8An+leyfF/4i6H8LfC3/CPaHHbpqM0XkraxcFEII3t+Z+uax/Hn7QGm+FLaLQ/B0Md1FaKIxcSHES47L6//qr501e9bVtQn1K8kE15cMXdgeST2pylY5KOGrZhVVSuuWC2QmiXR0zU0v4pZIbmEFo3jJBB9PpXR6R8XvFmh3CyQ6vO4M4mkWZtwfGflOexzXNRGGJydrFezZyDxR5sbTDamSnRiMkVkpNPQ+olhqVTScUz1C9/aK8U6tava3MVrPbycNGyEjH51ya67qbW0kcl7OltM+5rSKVhF1zjGfb9KzHtrq308XwQeXnDN1IzVBtVnfHIHzYz1yK09o31ClgsNS+Cmkb01z9tmU52Fzh5G5JNe7+Gf2fvCcmlWmq6h4sjkspYgzlSqgE/Xtn1r5okkaVxndg9MNwPanI0jfIxLRAkrHnCgfT8KSl3DFUKlaKjTnyeh9bjXPgj4Ds41QR6pOHYFgvmuMD7v04/U1Q1P9q7RtNMf9ieHSEJxIJQFAwRz8vXivloR455ODwOvNSzSkkADGOODnORT9pbY8uOS0XrWk5erPoi8/bO1RrhPseh20QC4IaQsCfbFOt/20vFUkyR/wBlWIhL4ZSTuA9ua+azlCMMOfXqK19BhE12nmk+UoLMKtVZG6yTAfyI+uv+GoPCHiq3i0/xToyw5Cgs6h0JPBPqP/rmpNe+Cnw/8d2s0vh+5jtL/YChgkDICV4BFfIuq3a+fKwDMSdqZ6/54rQ8IeLdR8I6va6jaO2+3YskfmMqHI5yKTld6nLUyV0fewdRp9uh0fxA+E/iD4eyBtQtA9o7FVuIzuRvT6ZrkRcvET8oYkc56V9PeE/2gdB+JWkyeHvE1p9hluk2M3VNxPVOuMe9GufsmW2rRm58NagPKILBZiGGPYj1qHC+xFHNpYd+yx8eV9+jPmaS7W5iAf5VBwCRggV9afsr+MU8XeHJvD2oK1xcabiS3eQFsLnrn8Rj8a8vv/2VfFdiiyOsKLkBVaVQTz/+uvc/gV8I5vhhFeXck8c99cRbWRPupzn/AAqoJxZxZ1jcJicK4wkpS6WPB/2pIYtE+JiGCeUtcW/m3ERbKEg4B2/h3rxWfVWMU0cUaoJGzu/ixX038SPghqfxN8ZXmtX2o2mkSEiJIHbJKD+Lj15rmn/ZGAmO/wAV2CcZIIJ69qqXvbG2W4/DUMNGE37yXZngXmS5A3uwHByeCfWosSyI+CRggcnj8K9+P7KlyjeTD4msJkLEJyc/TFZd9+yf4ojuXjsb2yuoMgh2fb6danlkeus0wj3kkefWPxP8Sad4eh0KC/ntdOViWS3bDEH39OegrCi1a7t94hupoA+SVSQgEH1rttY+BHjHRg5m0t5kL7Q0Dbs++OuK9K+Gn7MEEyC68SymCVl3C1DfMg9T+lUlJnPUxuAoRdRNO/bdnDfBf4R3fxA1SPUJgY9It5Q0kzNy5B5Ue/H6+9e+ftC/F2w8F+D7Xw9o9pFBd3ERt1hi+6I+csfTvj3rA8bfE3w38GtMfQvDiLPfk7jFGSQhx95j+FfNHizxVqPjLXTqGoyCW4CbAAMADn/E1bagrdTxqdCrm+JjWqK1OOy7mOYhEv7kAEcADqOnNWbDVtU0uSKS2vp4DHL5ihHIAfAG7601m8wBM4f1C44qOWCSFlYnJHYHOfauVSaPtuSDVmrnRHx/4mulfzNfv5M8/wCuI+p4rO843M81zO5lmc5JZiSx/wAms2LdFIW6HsM4A461IJNpOflbrkd+aptsmFKEPgjYvRy7ZAZZAoJOcLjmvoH4NeMfhuNFW18Q6ZDb31qwk+0ypu3nsQRyfp9a+dk2PGWPyehOcn6Vb08pcgBn2qgYElsZojKzMMVh44qn7Oba9D6R1X9qSx8NXsqeGtES7sjkBpMRhueOPQ8fnXH61+1d4x1VJY7cWumbz8v2dSxTnsW/wryD95wQoAyMkHPGagKh/lyuQTnHGfatPaM4aeUYOG8b+up6Vf8Axy8cX1oIG8QThwdyuqqrn/gVY8Pxb8aRMca9etjph+D7VyMVxJEgZMMdu35+TipY3aVGO0KRznOCDU88jsWCw0VZU19x6boH7SXjbRo4kuruPUolOSZ1+cjPqK9U0P8AaL8HeMrGSPxPosVsIxlWmQOCfXjnueK+YPLHmNhA2RjIONx9f8+tKsBhyGHBwCCOoqlUfU4auU4WrrFcr7rQ+mNV+CvhT4hpJqHgzU4EbOXgB3xE46Dup5/WvEfGvw+1zwbdyQX9o0BGCjgfKeeQD+FV/B/jHV/A8k0ujXP2RpuGJXdnBBwPy/WvZfD3x103xjJFY+ONPglgL/u5VHyKenT86PdkcSp43AS0fPBfefPLTMclxkDocYrb0HVb7QtSt9QspWgnRgwYEAmvpu//AGcfCXivTHuPD9+IZGDFGRt6bj6/rXKTfsoX9gsRudehKkhRshbpnnpVKEug3neDqRcajt5NHtnhbWLb4o/DgXF3ZR3AmjZJYeqlxXwrdp/YXiS/tbi2EoglkiCScEYJAzX6A+D/AA5pvgPwvFottepENuS0rDJYjk/rXietfCT4a2+o3MniPxLGNUuJWndoZRGpyfTn3/KtZw542Pmcrx8MLXqWTcJbaHzcsZWCO6mKTGTKiMt8y8dcflUS3B+1QTKGLxEEbRjJr6CHgD4N2tzI3/CRSz+VklVnzkAey1Z03wn8HLm9iSPWJRLIxVQ8hCj26AVz+xktz6b+16e/JL7j53Z5Gm8xnMUrMWJHGKW7kZgiqCIvUryfx/Ovp+L4CfD7X7yWWw1mWZjwUikUgcDn+dc1qH7J88d4zWmurLA7ZVJ0IwMnjIJq1Tkcks4wsnq2n5o+fodMuLuZI4xJLJKAFSMbgPavr74NeGrfwP4KjeM/v5182fzRt2N6U/wl8OrT4d20UaW32mbBZ52UMAfQflXkvxu8eeJZ4rjSILC4srAnDXAUjzV+o/z+dbxjyq54OKxjzCaoQ0j3OH+M/iB9d+Id/ecDylEAVWyGwfvfrXK2t2srfMDETyAvQ8VUW9VAPPZmYYVfmyPxqaPUdhMbgOcA4OCBkVzTldn1eHpKhSjTj0JG0aIxSzCchj8xw2CeRx+tZkmnmNmkcqR7nBI9RUsj+QpMYZQ7c/MCM/jVa5/e5Z1yq8Z9Bkf41le52JsW50+NsyRHacDAbjNUor+60vUYbq0ujHPG26OWPgg+tXZLNBkF3Lkk/e6e9U4YfKLJKgJU5G4Dp6/rRexvGfc9Qg/ab8a2/h9dOe5ti5GBfGLMpGB/wHPHXFef694g1PxKS+pahcXm1i22RuBk8gD8aqlYvlVQFXGSOuTSGND8inOeSS2TijmZFPD0IS5owSbKIXch4yF4wBjBxUcx3IQo2AjDDPWr88flZwoZcdd3TjtVV4vOhckgALkKOM0HfzGZIcf7QB5I60ljqd3pt0lzZzyW068h42KkH/IFTCMbQST3A4xzUAiUY5GccdgarVCkoyVnqe0+CP2qfGegTQQahfDU7LzFLfaBlsDgivc7vxt8IvjNZ+Vqc1vaaiQAtwyGJ1YjrnoRx+lfEsLqoHGBnqew9q1IZxEVKOq9DuBAp855lTKqFWXPT9yXdaH1Sn7Gh1KAT6N4piulOCvmrkde+Pb+dMh/Y31lVl+2alDHGjE7kBJI9QBXiPgv4s+J/BNz5+latNHCzAtATuQ/8BPHc19P/C39sSw1IpY+JbOS0nJCrdRDdG59T6VpHlkeZjP7awkW6U+ePpqdN4A+GGk/C/wpcbrt3acEyyzrsyMdMH8fzr5L+J/wEbX/ABFqGr2euW3n3UpkWMqSpU9APwFfdvjrR9E+InhSVrmFdQtCnmJ5LncR6jbXxV46+B0V/d3J8MeIZrZ0YtHaSsQYv9nI5q5JHw9OvOpWlUqStN7nntj+z74wSZUtrOK5XAJeOUAHP1xXaWH7LXj+WCSZNOhUBNwjWUFifSub0jUPiz4K1Ce3efUJvLOAwAmBUngg4PpXt/w1vfjbqNyt0txsR4wVW9CrG4J9h1rDluz6eljsTSj7s428ziNL/Zk+IWoWbsumRwSqMBZJgCff9T1r1j4Dfs8654U8VtqviOyjjggXfEgcOWfHoK9o8M2et6Lpcd94n1m3jux880cO0IPbNeS/Er9raDR9Ra28Mf6bPAdsnmf6kn0z37dK2UFHVmP9pZlmPNh6KTT6r/M9M+NGq+KJfBF7a+F9HuJL2VTGWxjYpB+YDrX5x+L/AA/qekXs1vqtpcW12cs8c8ZDA+v0r660r9tvUY7WD7fo9vJKMCQxOVB9wDWzefGv4Y/GOBNM8RabFbX0wZUluYwGizj5hIOnUU5OLMsNh8blkX7WjdPqtz8+bWRob3y36OcdcgVrsWRiQAyjIyOhFd/8cfgVc+Ab6XV9LlOoaEW3Rzpksg9GH58155YXX2qHeqj5cZYHOadOXQ+J4hw0K8PrVPfqOK/ZyqnB7kDOc1KHUoOTk9cEggioxI7kq+TyTjGKXDbAqkISM5HOP8/1rqPzkjQAZDZZs855HNMkwCoBKnuccZpy+a2Q5xnAyOuaQjbuOMkdVzxUAcBfotzbOuFXggYPNcPpz/Y9aVWJKFsFiea66S5HlHgk55JOAeK5LU4vsd9FJGhQOcgcdq32Ppmnc2NcUTRuOCME4HQiuXjXJ2jk5/Ot64ZXiOcsCMcisVkCyMuMFemKzeh6WGuxgHOffNS555JxnmmgDg9fangAH6dhUbHqxQ4AkZ2/hilXK7SGIweAKULhd2cjPAzzSrjjsT0x2qX5myR7b8F/FJ1O0l0qd/MuoRuQnr5f/wBb+or0u9tUnt3Vo1d05jO7GDXzl8Nb2ax8Z2f2b/WzExBs9Aep/SvfPFljqDaWZrBxDdwDcsYHyv7YrCWjPMr0+Wehxep+LPG2j38lvDaLNEhAUxxllIz0P6VxeoeN/GH26UySXFvJIf8AVBcKM/zro7f42XdiXivLMC6j+WRV+UcdRj86tRfHKzWMGXSjK5GSGK4z+NTr2NoQmlflOc0q/wDGmvmEw3N5LvkMSyHgZx0PpXoHhLT/AB1ZSPDezq0Tv/rLht5AA+6PxrBm+PUUNmi2GleQ+4s0TsMBceo965y++MniG+klME4tInACquCygDnBos30N/ZTnoke/SatJommTzanPCWiAJAbA/8A19fyNN0vUdL8T2Ly288ZuAPnRCN8YPQ/jivle91a81K5llu7mWV5+X3NnP4UWGp3mlTGSxuHgk4JZWwTS9mUsE111Por4kfDe68S6Cr2epXBWGP/AI9TjErZ6n36187XtjLp99Pa3MbRTQnZJG3BFe4/DH4xyatd22latJiVvlikUfeOOpq/8cfAx1LR11y0tlkuoTiVV5YoBw34Uo+67MuhUlhqnJPZnz8jCNxu256DI/WrKy5wQMkd2OKqbiSN3y5OPUEVLE3mN0C5PCk9f85rRn0MXtYuhxuAUsMHPH8qnikDEDgHrnAxVMk8DnGcDB6VPA6xqEHJByCegPp/OkdlKRopcsQEBBHUgkZ6VL5+SV6nj3zWeZlTCgDd3HYVOJR5gIO0nJ2q2BUs9KE7GjEQTuByenPNWEO372V5578VnLNyFyM4zg8E+9W45du4EcDgDBzjNZnoQmi3vEQ4y2DkDHJq7C/m7FA+TsvQgf5zWYsqMB5bBhjJIBHetHSWiN1+/IAHIY5Iz60HWpotz28SsqkEkDnHT6U62MEYCkBz/tDoaJVjLFV2sCc57H2qIwSESOgBCHOcnI6VJcZFjyohIrZ5zkHPGK97/Zk+Jq6Tr6eG76Um3usrbiQ5CtjOB9a+e4lBkBOcde+K1tG1OTRNWsr23ISeGQPG5yAKqLs0Y4vDQxdCVKfX8GfotqqWb2LpdOLeJiBvyARXj+v/AAA1C+1aW607xVdRW8rBhHIxIzz6H3/WvRrKytfGPg+GK9csJ7dWyDlkcr/Svnbxb8S/G/wmvRozzrKELGOWfLl1J4P4V2yslqfmuX0KzrSpUWuZdzO8S/s3eMbTUZYrOEX9ufmEqOAGz9TW54S/Zo168itpNRYafEX2yxtIdwHc8Vy6/tV+MEbDyWvTIAhOR+v+c1De/tR+LLm1Kb7eJ2wd6KdwPPv9PyFc14n1v1fNOXktH1Pf/DHwVXwldsE8SutkzF2gjOGdiMDP5fpXVXXxO0XwX5ttd6tE9wYyU8xhg4HSviPW/i34n8SXaXF5qkkTqoQ+Sdu4A55A71hfa5b2QvLLJLJnduZiSfam6iWiM4ZDUxD58VP7kfb3hr9oTwz4r8yyubhUmO4qdpVdnuTjnnpVvXPh9oHxD0Y2v22dYdxZTDLldx65/SvhsXH7wYYhx0x346V3Pgb4r654GWKC1uibFX3NFIMgAn5sfX9KlVF1Cvw77L95hZ+8u5b+JHwW1jwE0rzxNLYbysdzGuVI4xn0rz4QbcKoBHfPXpX3H4K8W6V8Y/B08cw+WQNFLAzAsD6/hxXyp8UfAN18PPEtxbyxN9mkO6GQjKsp7ZpTh1R6OV5nKpN4bEq01+JxT27cjhH6A9QaekG1wfoSBwDR5q8NkBc9uCDT1ulVk+XKk44OOMVgfVxjdlqUyzWZt8hkPODwD71RhtuApLMDnqOMVbkujGwjTB3ngNzk1JJOFfaASO5HGBR6HRyBDZKp3YB5zjqBUktmkjhznOM/LwM1FDIJGKkkDB5PAzUzMyyJkj5lBB6nrQVyoZ9nGwrjJzwQcY96g8nyw+RlmOST0NWHmBbkjHuelMWVZJCpGTjGd3FAOKGpbgxhSAWYEAiuk0XS4bTS57mUkTf6tSOnSsLGSMEnAxjGfyrevp1t9MtYPT5z35qkRaxjS2efm3ZJ6gDJp8diXfjLDpwOBTDLvJOAD3wOP881ftJNkQ3nkdCDxiquUkXNN0COeMFnKFCMhRk17l8IPjBqPgXU4LW+mlutHkIjKyZZovcf4V4INTYHZA+3IwWHBqytzceRlpXOQSMt1PrVxnY4cZgqeNpunUV0fpM32bXdMguowJ7eVAyOo5FeU+M/Amp+Ib7zdE8XXFhj91JbxsAOh7iuN/ZG+Kt9eXFx4c1K7MyxgS25lfJA6Feev9Oa9P8Aip8N769um8QeGLk2GsRAuYEOY5uO46Z9667XV0fkVXCSy7G+wnK3ZvVfM8H8dfs2+Nb+A3sfiH+0rvAURtIVIH171xdv+zd48fUYorqVo4mfDSicMQOu7rVfxB8afHlnfTWtxqssLxsFdAAOVP8AXv8AQVkH45+N43ONcmPAXa2DkD1z6965m0mfd0MFmCppxlFp+R7F4c/ZrvLBvtV14lktbyFm8ooxOxMdetdppMWheCdGikvfF7XbxD97IZ1w5yexP1r5V1L4m+KNWnEs+s3SOoKHypCu4EdOPqa5+5jhNuFQ/vOpDjJ5NP2iQf2DXxH+81PuR9Q+Iv2otBszA+kia9VXKyqYjnHrk461teGvj34D8VWkU+ok6deuWRkuflI7dRxz2r4/aJmXapJGQcA8H3p9vDGwIxlsdiQCM/8A6qFWZ0S4Ywrhypu/c+rPGn7PHhnxtC954fvBa3rsXyX3IxI7184+Ofhhrnw/uxDfwM6EErIikqwye9WvDPxB17whdI1tfzBIwQQ7lhg9a+vvhz4w8J/GPwn9h1GO3munUxyQSkAg45I/Piqsqh50443JFGTfPS/FHw3a2JYI5IQDswyTWhNHDGrBYw4I43dK9O+NnwIvfh5qDXunh7/RpMkOqklPYj8ua8sWFVjC8Mo4GeBXNKPK7H1eGr0sXSVSlK6ZnSWiEcDazAA47DNRJZuJGLHhQQa6LQ/Cd/4ke5Wzga4MA8yRVGSFzz/KtDR/CGpeJ9Ue10+ykllhXdKCMbFweefof8mhJs2dSnG/M9jjyqAqBnkdcVLGWfG0KQDk8cGtK4sf7PmdXUgZIz3BHajYjuqrETk8YAyPeoHvrHYhRGcHeuQDnnAI68VD9gkOMAsGJ5A5FdBqWiTaUYBcQtF5y74w2QWXpnn8aWO1VMYJdeBnpg1drbmd76o58Wkq7SRgDBOOoGanj02VsbwQD0CnJHvXRbNiEOFJPIBxkVG0bc9CcZwOOKAbZk+STG8m05XJG7gk0kzyHy943ryTkcgmtlJIvIkjlQHHI3DBzUapHICgIIIwQR09qASMrzU9NxHG49DVi2tHuXEcQZyD82TnFXo9HicqYgeoIYnjHpWrbW/lqduEyc4UU0DOg8MeIPEHw/u7e60i7fYRg20jEoTnkY/Cvqb4bfF7SviBYJHLtsdWBCyWsrZycdQa+QJ7iVsIDgZxuJ5+tGmXt5pWoQXltNJFcxSB1KHBGCP8BW8J20PnsxyiljYNpWn3/wAz6y+KPhbwprE0R1pLm2AHF3ExCg/yrk7z4A/D3U7IsNekWeWPCSSTKSB2P8q7T4aePdI+J+imxvTEb0LsmtJRyw9R+Xaua+Kf7NglSTU/DLNFIFLS2bOSD/u/4V0p3Pg6Lnhq31arNwf4HHR/s7eFYJlUeM7eVF5Ckgk/rXVWvw++F3hGF59R1CG8iYYCXUysAfUYr5k1LRJdPnljkiMZ3bWB5I5qO1t3Vh0KHhd3PNZuVj6/+zKtVa120fR//C2fh74QvntdJ0tpEABR7dQUY+gJP0/OuG8U/tFXeuxz21tAthB/B5hJdSOvI4ryi7iLB0YYcDHHQVlhVVuW5IA3E5qfaM1pZLhoPmleT8z0nR/2hvE9gkpvJ4722yBGkiY2gds11ll+0FpmuWwh1nS0IYbZFA3IeeleJ3OlRm1Qi4DbycqAcrVO30rysssueR8pGMD3qfaPYdbKsPJXSs/I9x1n4Z+EPH9vO/h2ePTryLl4rYAoWI4B/OvGfEvg7VvCiJBqdg8BzhZVGVP4irWiXd/4cvVu7G5eCU8MqNgE+nvXuPhjx/p+u6DLp/imKJ0KgFiATnH55pWUjyn9ZwGz5ofifM8sRKBiN+08gdMU1rhbY7sMRjJBH6V7f4z+CNnfaXNrPhi8e4hK7/s7Lkj6GvJvBHgjUvHOvJptghkuMkFs5wAeSfTFQ6bWh6lLHU6kHNPbfyMC41GKRtoi27uSDjj/AOt/jTJ3Igd1AxnBI7ivpXxV+y/ZppVm9hNt1KKMJcKq5Rz3Ye9Y/jn4ApYeEo7jTLQjUYUBkJ6S+pIodJnNHOMM2lc+eGUtCW4AA4VuTUUeIyjAlCB24HSvSNH+BvizWLQzW+lsBgAeY2CQf6cV6P4X/Zjlj8OXNx4hA+2mElIYmz5be574pKD7HZPNcNSV3I+fJroTQlNgB4LMOMiqsjbVAGCCOh5Nd6/wa8Q/2ddXUVjNc29vIQXEeCR0zt61yWt6DfaMoF1DJbl1BIcEY96XLY76WMo1UuSRiukj/KBx64qB7cgDnJHcdM1cEZaP5icfXrVpLZGUAgFGPOOD9PaobO9GMlvIR1AGeD1Jq9aQYJXhB1zjpV6XRvKhZ42yM5w3pTYLQnOQMDrwQag3iTR2uFT58nkjHKketa9jE0ykDgg/e6YrJjOGK7iFz0zjBq/C8tuAQ4HPJxkj2qk7HZFnsvwV+N9/8N9ZS21GV7nRLhtssbNnYcYBX06D8q9p+Jfw9tviFpsmu+E9QOnajIoaO4tcbZQOzCvjK+uknwMEPkBhnh+eletfs9/Gh/Amrx6XqjtNo87bTtO4xnHGB+ArdSPis5ydVH9Zw695brv/AME5Sf4u+OvAernStWSKK4gO1vNhyJD6g9/wrXf9qXxktoYYRZLtUBZQpDZ9euK+s/iX8GNB+N/hKKeKVGu4x5lrdQYyOOmfT1FfB/jLwTqXgvX7nS7+AxTxMyqzrw4B+8vt/jQ9NjzsplgsbenWglUXQ1NZ+Jeu+OQsmtXkryqMLg4XHpgf55rnpgrucKFJHQ8nv/hVOPMeY25JPfqK0rKBHjdi+DjKgNkisZSb3Pv8PRp0IclJWRGpjAKqOOmM8/U1XZQ7g4O5SSuOMGtNIopFbcCCTnc3UEd6aLREddp3MeACKzuazaS1Nfwz8T73QLWTSdUH2/RpQY2Rzkpkfy5rl/F/guDStuq6Ni40e4f5Spz5behrvfB3wh1H4jvdW0Ukdm8SFgZyQWPpWVqfw68W/CW6Fvq8EcuiXDYk2ZdR78emBXRBvdH5XnlHDSclTau913/4J5Y0iRynDkHoeenNR8ZB5C8nDda0fEmlx6dqcioQYmO9SAcMp71mea5RRw0ajgcZAzXoJ6XR+IV6bpVHB9BpYI+5t2zOSAcH61EeehJHUkd+am2kAlyCCeAD0FQlV+8hwSeRnB+tD2Oc8t+TygpDBwOGHHNYfiFvljIwSCeR0rQaX92Dnp1LE5FZuqHdbOB8zKcgDpitj6bzHwOHhHLFccc+1UJ+ZDycd+9T2EqyWwwQ2G4A6n60y6AWUkYGaiex6GDd5MrgHrjIxTl78c0gzwRjjv3p+3ABJyc9BXPc9qKHgbscgHoMU5VwOOoOCaUDYcA847GlXnoMc4BzwKN2bJGp4avhpWvWFyByJRyBkjmvq6JTdpE5JIKggseR/nNfH6yFXRx/CQV596+qvh/qg1bwxY3MxZJTEMgnO71/Dms5I4cWtmeH/GDT/sHjKQKJFWYbwWxgHof6VxCjAOPmPXng5r0L463CyeN2hVGVY4lyTznPp7da8+DApjGMH+lOK0O3DvmpocRkAYxgcg0sTbQOcZPHQ4pM7QSRkHHsaQnZkMfbGOlM69iQYA2+2MZ704NkkEYAHfqB/k1o6B4Y1PxHIi2lrI6k7fM2nb9K7Xwl8LnuPET2WqM0CwqJGUgDcp7/AMqltITqwhuzz22le2mjkiZkkjbchHUMOhr6Z+GnxDtfF2kiyuXaXUPKCywleSO/1rn9R+AWmvaubK6e2mwNskp3DGe9cv4IstT+GnxGtbO6CvBdHy5SBkBexH44/Ws21I46k6deOm6ML4j+GodC8X3FpZI7RSESLGFycsen4V2vw2+DdxPc299qoVYfveSecccZ/MflXWWXh/S/E/xJ1XU5JhMbQoqgLgbsck+vYV6O15b2kAYlYlzjJ4GM9KhyIlipxioo8p0X4M2ltdanfX6SyWsfmeREF6eh/wAK8pg8E61qXmyWenzmNCQN4wR6fXtX1Vba/aalvtonWcEENg5x6j9f51sHU9P0ywi2xxwBBkyAcj6/kKlOwU8wq099T5x8LfBDVbyOO81jNhaqC7B2xlR6+mcVxuqaTc2JkuFtp4rMyMscrLkEZODX2EJbbVrHynC3EEynKNypFQ3y6VbacVvorddPt1ziUAIgA61N3ubU80rKd5anxmsig7skY/hI6f55qwkpJ6sQDgKTgGtHxle6TqniK5m0WLyrAthQFwGPdsdh6VkxuAT6jqDyRWqdz7WjW54qTL8EpIIY5AHBPOOauW7byVwDgE5DdayvNJBORj26GrljLI8oCAF9uCcZ4zQ9DvhVNVZsOM9B1AOMV0kEX2DT45gEk86PcwPJUHtXKHeMKV+ZccH19DW2l/LLAqPjK4zjpj/P86zepo530Et7JpGDEEBgTgVOlkrFxM8oVFJVlI3EjpTxIY7dmyMuuRznvTbeKS6WQuVZgMg9Dj0oR0RqSPrH9mf4gDW/Bh0mdg19p7bApX/lmcbf5H9KP2mvCqa34NOqRw+ZcWJGWA5Cd/5ivBfgN41fwh8SNMR2VLG7lWC6JPzbCev4Z/Svqz40yQaj4S8QJakm1FuSgDbQQByc10J80dT4bGQeBzGNWns2n/mfB0jfvQmduDg9gKjZwq4IHp1z/wDrqsJCxbcoJBIBBwG5/wD1URvlgpfIPB4yc+tc2x+jRnfUnSbDfUZ6cir1vcMAdvB9/wCdZkcu3C88HkE5yamRV6kAuTwu7BGO9Jq5pe5fMuDnODwOn0/xqx5rOpB+Ueo71s+Ffhxr/i6NZbKykeBxuEjDCE+lek/DL4K2+rX97aeIVkhnt2wIkBU445B9OtNRvoctbMKGHTc5bfecR8N/iFf/AA98QLe2+5rRiBNH6jPX619QT6v4a+OXhuWDymuQFHIBzE5/yc1xmsfsv6XNaytYanNFcY48wZX6VzPhC08U/BDxSllOFn0XUHAkeNSwPbPs3IreN46M+YxlXC4799Qlacdulzy/xJ4budL8WXGhwI8k8UhSJVXBcdjivd/g1+z28ZbUNfQFJYmRIGUHOR1x2x2r0XV/glo1j4gs/H13q1tKZXVIbNWAbzB3689K7i31q1twN0q5IyAGFVGmr3ZyYrOq1SjGlSun1fmeN+Ff2edNtP7buNVikuYwZFtY2XG3g/N9fSvD9J+GfiHxDf3MVjp0r+UxGTwBycfWvsYfEbSrm8W1tJVu5QB5ixkHaM45/Kt6y1nS7WNRH5cIGTtQAGh009jnw+eYzDNufvN9+h8s+B/2bNc1C4guNXhNpao5EscnDHjOf8/0rk/E/wAPdSHiDVW0rTLifSLaYqssY3BAB619uab4htNcMqWzFzGcMSvFaMMdvZ27RxwRxRNywVQAaXsuxrDibFQqOc0n5dD83bzT5LcKk8EqN97DrtPWoFZQT8o65GPWvef2p/G2iX2oW+iaZaQNexkNc3Uajhefk+vevAQwGcY4PTHQ1yNWdj9Hy/FSxdCNaceW/Q1bNPMu4kPGSOOlXtXuFa5CYyQMbhyBWXaTSCbI6gcnuKZPKzSNznnk9TTueg1dkykLkEZHUDvUjz8HGccE46CqXmEdDz7nNAmIJLcnqfWjoO1i4lwFkP3jwTnPB9qkOoNJgjdkDG0cis6ORuCcDuBSeYykEAEY7HJNFwWp0OgeJb7w7q9rqOm3MlrewSZV0OCP6Yr9DfhV48g8e+ErPUoZVkmwFkKjHzjrx27/AKV+awnCJkDLA4BycD8K9n/Zs+MV34D8QQ6VIhl0u/kCnLYMbnGG/TmuilUtofL5/lax1D2lNe/H8V1R6T+1n8NBBcWviWxtYoIZG8q5Ma4BY87m/LH418uFFB5XapBIz61+hXxS0xvF/gTUbQxCYtCZYcqcbwMrX523k0tlLLBJjzUYo4YZ+bpU1lrcw4YxUq2HlQm9YfkTR7d5BI9eeuKnWLfKh6jggHjIrINwSECk5Ujn1PrUqXE6qyg5U8bSeAc//WrlPtTWXEs7AdgTkDn/ADzViPACqgwQQMkZNZ9lA9zMgYnaTnIBJBr0P4ffDKbx/e3NpZTBGhC+a7E5UE//AK61ijOtVhQpupUdoo4yW1Yzui5lfOBjk49Kl0m61jQLw3enyT2s8Q/1kRwcZ6Gvp7wl8Cbj4c67baj5Q16AjaxkXmE9mx3P8q9lu/CHh2+sPKu9Gs8yptYmIBiPr6810qDR8bi+JMNCXJGPPF/1seQ/A74x3fxOa50XWDai4SEALIMmZc4PHT+teSfFX4bf2F8Tzp9tFILS/lDx7Vwi7jjAx2GRXqHjb9mxdPZ9Y8F3ctpfwnfHbhiCR7Hrn+f41HrPxLstKtvC9zq8MUviG1mEVxbTNmUL03H2zz+FW9dzyKVeFOs62B+GW8ezPWPhX8FNM+GunP5QW71CZQss7AEAdwK6Hwl8MNP8N6jql7bJGv28/MoXkDuPzJp1t8QdFeFLiXU4EhlG5W347VzPi79oHw74ZWOGzuhqN1Ljy1t2DKenU9B1q42PlKn16vUk7Nt7nE6j+yYdY8ZajdS3g/smaYyhQMO27qB6detdRof7KnhjRL0TuZbspjYkrAgEf/qrrfDvxVs7i0D308QdjkCLJCj0zWvd+MXnkiXS7Vr1y2GGcAD1zT5IhUzPMIx9k5tJaHmfxX/Z6PxF8S6dLFt0+ytotnnI2Tn+6Frybxh+yl4o0cTzadNHfxRKPLwQpc/SvsuOXzI0JXaxGWAPGe4rlPih4uh8HeEry+aVPP27YkZsb2I4FS6cbGmCzjHU5xpQlddj8/Ly3u9HmNncoBOjFZMt90jtUIneY4wRgdT1NSajqU+t6nc3d0QZppGdiB9f/rUtvAuS23IIyMnJxXG0frlNycU5rUlSJJHDYAO0Fi3UnsKVEDMWjABAwOQM1YRlitm+TeM5GBkiq0EyiVvMXCMM8dBUXLReidFQhQDgADHQUNfR2yYZmHPGeSfas4TrbyHaGOV4zwKrNOcg/eLHkt2qjS1zYkvI5XRTkYBJA4JNR215+9IZmdTygZgpNZwuN6uOAcY3A85qu8yxqrMA+AcDoRTuNR6HcaH45Gg30N7aSmCe3cDaeARn1r7Q+GPxU0z4gaHHPHcxi6UBZYQ2drYGRzzX57x3Y+czQHLYxnqa1vBnjq68D+I7S/tUZWVh5mWIUg+3tmuinPoz53Nsnhj6bnHSa2/yPpj9prwLa2dsviK0gjWNmVLlUGGZiQAa+bre5ja6wmDsUnazYPTua+7rVbL4keC8oBc295BjLYKg18BfEzQ7jwh431HRpX2S2r5LqMq4IyP51pUjZcx4+QYpyUsLV+KP5BqXiCEM23acnGAefpWHd6wvlnCMHIPcECs+W4SYl2II5BA6/Wqok8wCN1ymTz6HPX9a5L9j7VU7GtHqMhKZjxtHBVsfU11Pg/w9qXim5MGnWz3krdCgypP16djXCRzMJEjUbjj5QvRR6V618BvjJH8N9akgu1LaXct8+1ckN0z9B/SmtXY5MWqkKMpUo3l0R2ngX4Uwvdy6f4sSexuSQbdRwefeu1139m/SrizZdMvriKUg/wCuOQTXfw+P/DXiCWBlv7Sbem9A5BIHrV3WY7/V9O36HfwxSlch2AZTx1rtUVax+X18finUvL3T5602Lxr8H2eLUYjf6E0gSR0YsYk9RWv4U/sHwd4/j1KyuPLTWYiY4ycKpyMjHaus1J/iBpm5ruys9csthMiR4UHrxzXy943XXdc8R3Oo2Vle2lrA+0JFkpE3cA9B70nod2Hp/XLpySvu0fbY1FX+beGPU4NY+ufEPR9ICJcXKG5JwkBOWY9sDvXzX8JhrvxOu5bC48Vy6dNEuI0Zhk9BxXp9n+zJu1ZL7V9dm1LYAWDfeb/gWaL3OOtl9LDStWl9yPYtO8SWbWiu7rFuXO04yP8AOahn8YW0N9DaqGleY4UouQK5rSfD/hnRrhdJll82dCAsdzNliP69K7Gy07R9PkzCsMRHJ+bJqzyZQitiyt2VyqqF4xgCvEv2qNW0y08CPbzWaS3twwEZCgOMEZIP4V6prXxC8J+H1nN9qtrA8Q3FS+Ca+Nvjv8UP+Fi60n2VBFp1u/7oty7j1/z61EnaLPVyfBVq+JjOK92OrZ5vbyvgZztPIJAqcyFeQeR37ZqpGTsOcvg4wDz9akVjnIODnp1rzmfrKgWf7QuCCA/BxngUxLxz8wY8HkHGKYPuZXJPUdqGTDbsgAHjvzSN4xSF3MHLd2PPrU8d7KhySJgOArDIzUAGQAccdcdM1IDsHGBjqetBoTm+ExK7QmAMbRx/n/GhFLqecdO2OKrSptBZRkHsOhq3Au62JZAjDGRuyc+1PzKR7t+zr+0Dq3gPV7bSNTuXu9DnfyxG/LREnqD6cjj3r3v9oX4Tx/EfQ21iwQT6naRZhWP/AJar/d/WvhaFJlZHUPnOVIGcf5xX29+yt8Tn8V+Hz4evkf7XYRgCeRgfNU9Pc966afvaM+Bz3LnhpLMcMrNfF/mfC9w8kV1Nb3EUltLCxSRHX5gw7H9antr5YFb5PnHAGeor1X9rDwF/wiPxTu7mGMx2l+v2hTnA3c7h/L8xXjEbbgQwZwOgXrWM48rsfWZfiFisNCrHqaUWqyROD8uQSTnnH+c10PgLXbHT/F+nXmrpFcWKSBZY5F4IJ6/y/SuLQ+Xj5SqHgAknNI8nzgYXBOSAM5qUdlWCqQcH1P0t0vw54W8VabYahpEsRVVDRy2pxjPY4rA+KfhOMaG4mia7tyhEgVd2BivjPwD8X/E3gKye10i7CQP1jcbtnQ5H+fX1r3nwX+0pq/ijVLbSbzSmdJhsMkQySa61ONrH5HmOR4rDuVVPmgvvsfPfxJ8I2scZu9OlM9pCSGiU/NH7H0/z615PuRYyqAoOcHOSa+0vix8MElN5d2ii3nmQsyqPlbjpj8K+ONS0xtNvJreYKrwMQwBz36VvDQ/NMzpXaqIoRuzk7WyO+ePSnNgsSuATwQBnFNlVo1JWNmIIyowM0r70YFQV7gHByKtnz3keLzSsGI6HoCTzVG6mIgfGB65AwKkI3MCT9ap3u11xvGOQdwxxWx9TsiPTXwSQcD0HerD5Lkjkdc5qnpeS3QMBwccGre3LZO3PQkHiomd2D1YH5iTnPuOKdtZv6im8HHA69BT8/L1GPSsWe/FCjAIxkHHbinBSRx6jgdRSYxgZGOpA609TtPGcAZzU7FrUZIuXwvrjnjFfUvgezTSPCdh5pCYiEhY4OAQO/pxXzZ4dsv7R12yt/LeUNKuVQZJGRXt3xW8RReFfD0Wk2QVJrhNgRWyI19P51nLexyV1ztQR5F8Qdaj8ReMdQvoAfKZgi85BCjGf0rAX5skknHbNInHJIJz60+PAHJBOeOORWltDupwUIqKBc7QBwR68Eml5YjnnvnpTgGYDo2ew7ip9O0+41KYQ2sUk8p4CRrkn/OKXQ123PXvgl4707QdMutOvSsLeYHDNyGB7D3r2u0a01ApcwCJyowHTDEf5zXz3pfwQ1i8jZnligfGVDHBFev8AgLwSfBVmXub15Sw3OWYhRx0xXNOz1PGxPK5XiyPxTd+KdNd5bGK3vbXcMRSKQw+v+e4rzP4jeOZdatINllPYanbHa0ytgp6jI/zzXomv+PYJtWi0jR3W61KbKtKASkPB5Pb/APXWlb+BdPvPCN3ZXAVp5oiJJ1IaQsOc8+9StCKMlDWSPF/heviLWtSvbPSLvyDIvmTs5557mu6f4beLbiEwahrJexJBlAbJC/j1rzXwdqGreFfGMsOkoJbsSGFkYZDAHkV71oXjuHVlNpqts1hOwKlZAVU/5/xq5HTWdneI/wAI+EbXRdIeGHUpJ0L5UowyK24tMtdzi5nMsG4HF0cgVzdp8PYtNe7fT9UuLaG4kZlVSGCew9uaku/AE2pxhJ9ZunTHKA8Gstzh36m7qnjzRfDNu7TXcarFkYRuF9D/AIV4T8S/itP42ItbYPBpiH/V4wXYHqfb2rK+IvhP/hF78sL0XcRchAzZYfWuRWTdkjnnBwMc+9axh1PdwWGpxtU3ZOrmNuuSRg4PT/PFWUlDAD6dOPxqijeX95iQR25wf8ipEILKBxngY7mraPfUy8sx6Ebc+vSrmn3bW0wfkqPlIPBrMRvMA+cEjB9cj0qVfXLEng5Oec//AF6R1wmbkV41zeYXCITgbhz+P5VoDUPs42MCecgj1rnYT5mSxPAyDnAAqzFKTkZIHXrmsmjtjI3v7RiKLyfp0Oa0YNXht7aZQxMjDapAyAcVyKzqWIJAwMc5qwtwJWKByXAHQZ/SpsdMZdDqPB14sPirSHdVJFyjFmHG7I6/p+VfafxI1y20n4d6vdXRPkm0bORknjp+tfGHw5tjf+NtEhji88tcKcYJ6H/636V7x+1P4ua38MWmiREBrkhpFHBKDr9e3+RWsXY+fzKn7fFUoI+ZISMlwCBksB1xmpQ+C3UFsDHaobZkYAZ5A4wKkL5yDjJHDZwKyZ9bF2siWJgcKPlKg8VMkRkkxyeeMHBpkYQHLHle/QCrun2p1C5iihRS7sAAvUmkdKdtWfRPwE+Lum6T4d/svV5RaSWnzRzEYR0Pb6jP419Gm80O4g0q6tbu2ubu9iMm2JgWVffvXyv4V/Zv1O/tEub2cWSS53K3LD049Oa9X+GHwFi8G6ub2bUZJSBtCK2FPsa3jsfAZrTwkpSnCpaXY6PxnpniiFXm0XUIMbcrBKmST9f89a8s8U/EXxIuh3Oi6poG/U50xBLFyoPPI+lew/EHx/pPg2wkM0onuwPktYvmc8Vy/wALIH1y1m8VaxLse8ykNpIuBAmeg+uBTep5+ElyR9pOGiPmFNU1fR9YsLW8vbq2lt2KxiSRsQhj8xA7ckmvoy3+DlxetDcnxTeytKAwkjfKnPcc96z/ANob4Y2d1pp8R2UQW8iP77n7644rl/g94l8a3mlzz2bpf2VmqoLeQYYD/Z9+aztK9j6mrVjisMq1G0XHc9b0D4feHPhx9nbUNQkE8rtmZ32rJ7H8/wBa9Ct9C0Ev5g8ticHHmZP+ea42HxHpHie2bTddsmtZQo3RXCnI/wBoGtyz+Gvha9iQpdTl3H8FwwJ4rePmfJVX7R3qydzqf7c0fQ0WKS5gtk6gbgAa8k+Ln7SGkaNZ3NhocxvdRYbVZOUXP8Wfbjj3rpNf/Z58Oa7BKz3F39oK4R5JmYJx6Zr5I+JfgmTwH4gksDeQ3qhsRmMgsAO7DtRUk4rQ9XJ8Dg8VWSlNtrpaxzV3qFxql7Pd3TF55pC8jNk7mPU/rQo3I+WCkfMOeoqNRkN8+7I5JGKVQyg8lgeo61wXP1eKUUorZGlp27a743pjnJwQfWq08hDEAE84J9Kt2gAsGVj6knPP0qk8mGOSFwOOM5FHU1ew3eR94E/Snb87hz1zz1PvTCcnrwRz/jQWByMgEjJz0AouTccfnGASDn8xSsx2HaQRk5OB0pAMnBweeAOABQBgYBBAHCk4/wA9aPMdx0bAYB5xggmr9leeTdW7YYiNwxAPJ57VnoAGAOD608AxqMkgnIBxgH3q0xvXR7H6T+A/E9v4z8C6Xc5Rw9uEmRCSFOPu/lj86+B/jLpltpPxM12ys4hFbR3DFE35A6V9Tfsq6ys/wqkt1VxJbTMZJJABuJH/ANbr9a+Tfitqqap8RfEdyvB+2OpJOQMYH9K6KjvA+BySi6GZ1oLZX/PQ56CEyAnGCPfArQgjECh5ZARjhT1/Ksy2uGSMAYPOST1qdrpC3PL9hmuSx9+pWNH7eqHIBJI5x1/Ouo+Fvji98C+LodUspPMiyftFu7fKy/481xC7AjkuM9+cZFdH4N8MXfi3XIdO02N3ml6tglVHHJ9v/rVrEwrunKlKNX4etz7G0b9prwre30cM0stqPK8x5ZVwm70Hqev+TXeLcaJ8SdEhnsb1pYHXckkDlWXPr6V4bo/7JcAsmj1LWALpmBQRqCMd8ivdPBHgvTfAOgRWNmEU4zLKeCx9a7ld7n49mVPA02nhJNv8DidS+HPizw/PPeeHvE0ssSRki1vm3DI9/pXzj4s8I+Ldau9Q8V6lYs8IJ8y4VQIwAcZX1Fe4/Gz4syLbPoWgJJO8kohu7qEZESnAPPr/AI16loekaXo3hLTdGlCy2zQCILMMl+OQR+NS43N8FjauAgqkopt/fY+XPgJo/h7xhq13puuXE32jaJIk3FFZfr+VfRWlfs/+DNMv47sWnmuMkJIxK5+leDfHv4W/8IHfxeINDZoLOdzkxggQH1z26iu0+DGqeMH8KWeqwXg1eIEoLWY/N7/N/KlFWZ6mPcsRSWLoVLRejXmeqW/iTwtoGqvpDWS6cVYlWki+R+5Oa6C28feHRymo2o5AO1gDmuRn8R6brSLb+ItAYzxZMgaLcqn/AGTV+Cy8Bu0f+hWqO+AFIIOeK20PkJKL+O43xB+0D4Z0F7iFZ2up0HAiXcrH0z36180/Fv4sar8SLsLJDHa6ZASYoByW/wBon19q+tbj4Z+FNQtJoP7KhVJV2s0Yww+lfHXx18O6X4S1ma20t7jAkKkSLtUewPfrWdS6Wh9Lw/8AU5YjlUXz9Lnnhkikb5SU746fnVmK2cyIScbTnGe3pWVafM4DZyTxnn9a2I5CnHWMcljjFcOp+lS0JxIyuQgA456Vn3EpYKQp25wQPWmvcrubAwcdD0P1qJ504Lnk9PQ0CihrSMwBRiQOu7kfSkLHbjIz3HTNOMoZQoKjvnimpKGdOA5PQL1HvU7Gu4iHqsYxIpJxxmomi80ksx6cjIPerT7FcgoNxPJBxVVpDG5IQOvYelO7ZSAxiIA5Z5CcgL2HpUDTFmLHDDk4zyPwpXn81znhgeAG6ikViiNsIfoOOTjNCZa7n1x+x74wmvNIvdHu7sEwkGFCcYXnP9K8r/bH0htG+JNtOjhkvrfzSccAqduD+lYP7OWtHSfi3pW6UKsrFCNxwSQfwrv/ANuG2El3oN8MqQGjP93nnn8uPxruvzU7HwsqMcLncZR2mj5ik+ckIgjBAyeoJ9afGAsMjLt6kfMOc1Cz4VXbgDpk4psqGZmYcZwVBJOB/n+dcSR9tIW2nMEiNsyRwctzVqBMgiM8u3APJBPpVUHcwO1dxOc8jFW9P1E6XewXQUTGJw4VycYHaqRm9Ntz2TwP+zl4t8WabFdxS/YIZR8k0zbc+4r6J+D3wj1vwFo72+q3/wBtlU7Ywj5VV/Gs/wCFnxH1r4n6ZBLbWiaZp0KhGnXkMfRB+Fer3Orto+nl5SWVRgKOWJrugtLn5Jm2Or1Zyo1Ekr7f8E4T4n+LLPwX4dujNMovZYysMIOWLc4NZfwe0m1ufhbFLdyLdC9MjzPJ/tE5U/1/Cp7Pwn/wlWuXWuavAC7IY7e3mGfK4PP41neMLe/8LfBrUktgbe7tEdlWIDkBjWlrnDR5eRU4P3mzyz4tfAm48Gg+KvBc80UsUgklhVslQe6/mPwzUPww+OHi+6WdL20j1O2iYBnPDgAdBXtnwA8Tn4i/DKC6u/L86NzbyRjDcDpmuHi+GCeCPiFqGoaezzncblbV1+RwScgD88Vm422Pfo4uklPD4yN3HZ/oag8ZeFfHYiXVrGeyuVbEbSpsb8GH41u6Z4B8FX8W+O9ndCcMr3DZz6davaxrEV74Vl1zS9KhuruAgPbrGM8HkfrWP4X8Z+CvFVwEkWCDUUwJbaVdjB/TFXax4Eru7pp2L+o/s/eBtbtXIti7uuBOJMkH1+tfLvx1+Clp8MrhpbTUxcQSsvlwOv7wDv7V9qSG1t4THAY4UQYCDAArzv4gaV4Z8aaPe6df30CXJQqGZgHQ9uv+eazmro7Mtx1fC147uPVHweGwT06YOOM+1PRkkUAHjGAOnNT+JNHGgeILmxinE8UTMvmR8g8n/P51SK/uwMZUjGSePrXnWP1unJTiprqXf4RwBjsaax4PUn0zmoY3CjGQCOnvTgNwxkZ6HHQ0bG6F8wZHBP8As9SKd5pwAP8APtUYABI79iT3pGckAkYC8g1QXJWlKMT19M9qmgujvIUlgBggd6plmkyehPc8Z6f5/OpIlVcKM46ZHGT61Nguav28gFlJKEYwDXbfCn4h3XgvxjYXtmxj3SokqMeWQkblzXnPmKoBD8gEfexgetOkkZQASeuQV6npg04uzQVKca1KVOaumfa37XvhxfFfw8sfEUJHmWyhlyOCrY/xr4jSRZCG3AjGSB9K+5Ph3qp+Jf7PP2S7/wBKMcDW0jS4zlR1x+X5V8O6lanStSntJWBeOQxkoMqfet62vvHyOQydD2mEl9lkZuVVjzhge45Ipr3W4gjA2nHTBHP/AOumuVPAT5AOMjAHHWoQdzjABDcnPUn1rlvY+rbsemfB7SdM8QeNLCx1aaOCxYktIzYDD0Ofwr7k0Cx8L6PcQWOnWVusqJ8rRKpKj1z+Nfm5ayG22MhJYHAIOCBx0r7z/Zqs7DUfAEd/bT/a7lzieR2ywPp/KuqifDcT0qnslWUvd2sXPjJcR2Xhq7uVTIRTgKQCa+JPE+iTavocuomApdxMWYkAAp7/AJV92fEjwfJ4lt0gE2y3DBnQcEivEvFvgiGC3ljtWUpsKOvv9K6bW1PyqtCNSk49z5B1LVrjUpo5LgIzxxiMBVCgKBxwPr1ql50iKQQGOOPyrR8SafLo+r3VvOqq6yYGDjIrKyJVGMOc/dBzz9a10Z8PKLpycWeIO4DEZwD0ye1Z8rGQncSFHBI9PpUzvlcHAz1wM/561Wu2Ijxg7wMEDitrdj6dvQXTJQJZAM8jkLzmrjcP0wfUd6o6Q2ZiMZGep61srps95JJ5EZcLnGBycf8A66yn5nfgtNSsCMDORj9acvPAz+NSy6Xd27IJIWjDnClhgH6Vs3ngbVdPtI7iaAiN8Y79aweh7anFGKvJx0HQ55+lGWVdvOPfFI6PDIQxIIOMkYxXT+EPBj6/OrzELarguWbaSPb9aT7luooq7Oz+D+gf2dDda9eKViVCIwwwABnnNcP4x8Sv4r1+e+xhMbI8gAhf/r/1rq/HXj0R2X/CO6S+IIiI5Jl5BAHQV5w6j3Y56Y6+9KKu7ipRbk6jGn5uo5zjGeBShRjPHPoaOVycde+entSDBY4AHOc9qrzOoeeWxwRnrk816l8HNB1NzPdxRKsEyhVkkI5x6VxPhrwdqPii5C2sDNFuAaQA4P8An+tfUvh7TofDmjWFg5QXCxlVUKATjqR/nvWc5aWOTEVLR5US2Nt/ZkBlunluHA6DgHjpisnULW68SForhzaWGDiBWIL88E/r+lSeJPEf2S7tdPt50F7OwURv1A4ya5fxr8UrHwlAsVuo1C/lzlEYYQj1/H+RrnSbPNhCUnoitrrW3w50O7vikaancsI4MfMR6D6cZrpfBVxdxeGYp9QJE8sfnTFxjOQefavG/CTXfxO8dW8uqT5hgxK6gnaFB4UfjXumvI8kdtp1uABOwVlVcYWratubVI8lovc868K+FrjT/GNrfSIXGoGQ7Pu8Ek5Heu61XXNJtPE0Gj6hFGJPK3xzzrhSSRwD6/4UeJCvh+90S5B2iOTygp6KuMZ+tL8QPA0PjG0DMRFeqpMT9Bn0oM+ZSa5jaj0q0FuJI3KoxwCJMjP+TWk1/b2jJA7qrEDAdwOP84r5T1TWNd8P350972dGsj5QjVvlAHQfr+tZt/4k1PUmD3V3K7qAAS3QZ6U1C52rBSnqnoeg/He0sxrdtLbTiSVyfMiVgQvvXmiYC5GW9DnFRBpJAu92dhyCxyTT1GcnJxgg561qtEe1Rp+zgojs8kbsE9M9SMVIkmOuBnkDoSKiwCvIAI/vdSaehycbssB34yfSnqdKLazjYxckjI6dqalwztgEJjJ4bk/5xUJ6EHKg9cGnAOpAyoXg4AqUbKRchuG+4x4J4JPWrHnliFUBuMjJ9+lTad4S1S/t0uYLKR4HHyPtJBwa2/DPw91XX9VNgEW3nVNxE4IGM9qTOqNeEVqzCjcbkGWBPUbuc1ZgcRtkAqRwcDPWt/xL8NtV8HyvLexf6MrAeamSD7Vl6Zp0us3qW1qjSyMMgAZYDI/xrPc3pV4SXMnoewfsy6G994wudULH7PZxHoNwLHgDPbvXN/HbxP8A8JT8Q7rypS9paYtlw3Ax97jtg5/yK9QSa0+BngN7eAx3epXecggAhiPT0GT+dfOrPLc3DzSnMsjEs7dSTnmku6ObCf7RiXX6LRC+WQpCbsAAEHqf8/1q1aW6ISJpShByNvJJOKq88A/NxxjkmrSRMDuBBGMsMc5qXofSJk7oqyfK+QONvqK6T4fWGo3vimxGlBX1BX8xUIyOK5rcjdQxDDAyMenHt1r6A/Z8+F+rWes2uv3A+yW2z5Q/JcH0H4frSRlisTGhQlKT9D3Pw5ouqTW8cur3pkfaCY4+FVvWtbUdS1BJDaadEXkIw0zHCoPX3q3aalay3jWSzK0yJuKqckDPeuW8QeO7G08ZaXpMeoxxMFeW5j3YO0DgfzP4V0JWPzNRnXm7IhuPhoWspX82KTUZ5A011N8xK7huAz06HFcN8YPE11beJfDGgaQ4Ebzq8yxHIIBGFIHamfF39oNdOZtM8MzQXFzt+edwTs9cDvXnHwTWXxh8VtPuL8m4nWU3Egz6c/lnHT2pXsfT4TA1VSdev8MU7I+tPEOn/bvCN9FcsUR7ciQjkgY5rg/hF4OHw81KPT45ZZYNSiE6rKOQ3t+B/SvRfGMhTRfs6qzG4kWLjPGcc1U8eRSeHtEg1iygMs+m7SQOD5Z4b9K0SufPwxEop076SMrW/iBpujeLpdI1aFIodqlLiVflkJ7fh/Wut0jRNGu1gubQI8bEMjRNlW4rP1rwdonxM0O1OoQGWF1EisDh0yOv618vfFPw74n+El4lrBqV4mlg4tpo5Cq7Sc4qXoduEw1PGv2UZ8s/PZn2XLrFlp8wS4uYkLcqGbqPT9a+Tv2nvC+k2mtWeq6dcwZmBDxo3zkk5yPWvI9R8Za7rZiW+1W5ufLOU8xsbD/kms65mnuPKaW5knKjA3nJA9B7dP1qJTTjY+uy3JJ4Ksqznt0sNUHbgMGOcgdaX7rYzjJyMH86aFKIASq8Y6YoXKYByTkgHrXGkfZploXcioRnAI6Hv7VCG388k9h3FNOTngkeh5ApTkcHpnpiqKY898Ejt24P+TSsGXIAB4z83GfekAxwzADGemKcm2QZR94PAYevpSsNCqSH3DocEk0uzGSQcMdxHY/5xU0UUiqzEEoOAQOc4q1p+k3OqAPbxPPGuc7VJyfTj6H8qY3JRV2yjGN2M5Uk/KDzk0szmOQ/NnA69qluYJLF1y5jcHBXAOKihha9mjjT960jYUKCTk9qpak8y36H2J+ywqWnwhv7gsRHJcSNlhzgKB+PtXx/4ila68QavcgmQy3UkmSAOC3/AOqvszw9dRfB74CImvjyJxE+FUZJZvurx9RXxS586WWUsQ8jFiR3561tPSNj5TKb1MZXrLZsSPChtzDbwcE9PahWVGBwMEdvrSeUCwJAKg5A2kGnrgyAcmuc+uZZSLeoJBzjhSOld58H9U1ux8YWiaBEJL6Rsbc5BXvn8q4SSTZHGOCigjJ4IPrXqX7PGga3feObO90iASJauJJnlyEVfr+NbU1qcGNnGGGqOW1up9j+FtDvbaIXesXf2q/c7iFyqR5/hUU7xRf6rdxHT9OgGJBtkuW4CA9/rW9e3sFvsaV1jMhCqGOCTiuX+IfiIeHdEjlFytvI8yRgswHVh6/jXobH4f706l0irZfDSGx0+ztLHAMc4mlZ/vOM5Oa4L4s+MtS0f4qeG7WykIhYgMh5TJbGOK6v4tfF208D+FzLaSxy6pdIBBCrfMAf4voP8PWvmPw74pvPEHxB0rUb8+ZcyXcYkIPbcOnpWTkkz6nL8DVrKVWqvdSe/Vn2J8RvD1t4j8FajY3m54jHuG09xyP5VwPw1s5Phymm2TyzvpmoRhozIcrE5x8o9M5P5e9et+JbZ30O9RAX3RHAHJPHSuftfDj6n4MtIWAWdYQYywyyOM81ofPxxEoxdK/uszPGHjm48Ga2hvLUy6NInMqrkq2a1vD3jDwv4jt3urS5tWEbBSSQGDelVvBcq+KtJu9K1q2R7i3by5Ym53L/AHq4H4m/s8G3jn1LwxI0SlcyWYbC/hSbsdNBUKr9lUlyvv0PZZPGmmaVbGWe8iEEYyz+YMACvIfj1rPg/wAa+GVu01GB9RtnzD5TBicj0+mOT05r5vvYrmJjBcGaFFJDAgleOtVTJCkWUOCpGFwTkY//AFVzSqdD6zCZBGjUjWjUd12KUsyMwYRhCRggDrx1q9ZSBrR0kGecg9DSIqyxsZIgc4C56imKcqFIKLnAyOo9a5z7TmvoV7mIvIdqHCrwVxyKqOpLB88AYHr1q60hLDZxjg46mq87CMjIwuccDPfrSsWiszHG3qOTzx+FVldzIhX5dpyNvBqa5UvIzICYgcKQMA+9VY3/AHw2qATxlj0pbGiNSScMexxgHuaSQDaQTnnHBqxoHhu+1/VIbazUSTOTiMkYNdy3wI8bKDOdEcxgZOSCCD365rRRctjCpiaNHSpJI80awIkMik7eMsTyPWoGgkjUtESSCc4I719CeBf2e4fEuj3kT6p9n1RRzbyRlQg9++K4Txv8CfE/gEvcT24urEMVWaE7genOO1W6btexwQzbDTqeyU1c5/4R+bb/ABF0OQo2ftKDJIB6+/Fe9/txWrr4Y0OQDI+0AAd87T/9evOP2cPDP/CQfEO2aQRyW9p+/KydeD1H0/rWn+1n8QTr3jm00S2IltNPX5sHILntj8q2irQdzxcXL22a0uT7K1PnNFk3KACCDgA/xHPIqaOzlRcMrEnnHOSBzXT272kIeK802OV34jIYhl56/WpRHbyTtw0GV2iN+Qa5WfVOomc4bdvL4OSONzVWlIT5QCQxIOBTtQbyZZAknCEg4GMVECMh2GSDk5zxTRaZ9q/sj+JJ9Q8GHTLm2ZIbPiK4K7Q2c/LXuMkSXLmNirEYODya+XfhR+014Z8N+FINPvdOOmy2y+XH5KgiXj2/r61z1j+11fWfje+v7iyE+nTDZHCgywUdCPfmu2M4qO5+YY3KsVi8VOcIW/U+mrLVg/izUdMdolEUavGBw3U5zXzp+058YRcvN4R0zfkH/Sp92F+i4P0zXknir4va1q/jObxFaTPZTuNoWM8hOwPrXDXd1LqN3LcyzPNLKxZ2bksTzk0pVUlZHr4DIlQqRq1Xe3TzPrb9iTxEsOna7oksmD5gmiRmOewOP0/OvdPEVksPiqwuAhzOpiZx0r8/vhX4/v8AwF4xtL6K5EMBkVZ1P93P+fyr9EPD3ifTfF+mWmoWkyXMUo3KSOfrWlOSkjxs+wk6GI9sl7svzOL16yvvB9wdR0yHzrFnBubcdQM8tVLxP8JfDPxEtI9YtkNnqM0e5bq2+Vg2Op9TXqF3BBPE6PGroRhh1BrgtMvW8H68dIk3HTrk5tmAyVJ5IP61ra583CtOD5ouzPk74peFPHXwyuwbjVL2XTnOIp1lbafqfx/WvL77Urm/uhc3M8s9yf4mYk/Wv0X8VeHdL8a6NPpmq263NtKuBuHKk9x+lfBfxd8EP8OfGlzp8YY2jHdCQd2F7DP4Vx1YS3R+h5LmVLE2o1YpT723OPnBeXdISWIHJbk8Gm42oRgkjqo4oZ2OMKApOTIeT70m5j9M5LHOB/nNcdj7RbDdh3AgkZHUYxTlX33MDnr1prcAYIPXpTBOrAZQsM9TwKY7k4UK3vjPJzzSuobHPbJxnNR7y3XbgnGc9qPOzvAJ643DgfSlawrsmt7cSNtwzjGPlzxUj2u9TsG0gHkZwDWt4G8RR+HvEdpeXNpHe2qNtkgccMOM19iab8OvBvjnw/b3djo1rEs8YKvDId0YI6Vqocx5OOzKOAs5xbTPjuTwlq1vZRXTadOLaVQVlCEqRjqT+B/KsuN1kZ9rl9owT6Cv0C8CeFLjQbO50i/VLnSgMQmflgP7tcd8SP2YtA8Twm40ZBpd6mSBGcI+fWrdBni0eJ6bqclSFo9/8yD9jwn/AIQTVmdwYAxxGw4yV/X/AOuK+UfiQv8AxXWsSQRCKFrlsRrgke/4819T/C24Pwq8Da5pOpSxwXkBYBZOM8EV4z4c+DWv/EnWtQlSH7PFLIzLNIpCjOcCtJL3LMxwmIpU8ZVxM5WizxsIDgYGO+TyBUDQmOTcSAMZIKnIr1mb9nfxR/b17pluiXMtqMsQCMqfrWH4z+DfijwXphvb6yYRA7fkUk5x147cVyKPQ+mhmGFqNKM1dnERsACynIxgkY55/wDr19WfsdRXIa9u/tZS2x5YtiSMn+9+v618jRXLoEUsZEUZHGMcf/X/AFrqPBvxF1vwVcvPpl01uWGeVJUfUZrSEuVmeYYd4vDSpRdmz9ENY8V6da69FpVxMiTzKShLYBPpXgXj7xrpOheKtS0u6nCh1LK6nhDjua+evEvxN1XxJrCajc3LG7XABX5Fzn0/GuV8SeI73X5XmvZjNKwBLFuDxW7rJ7HxcOGGre0kQeL9Ti1rX72ff5iK+FYjG5c+n4VhNL8hMaB9pJ4XGeKgncQ3IcsdpYEkAg81aSNHYeUeOTycjHtVU5XPzbiPKfqVTnhsz54dDzjB4yQGzUd4zNCRnBH61M8LA4CjOe/PH0pJEZoygUbicAdea7LnA9g0Y7SzYAKnA9DXrHwhhN2l2rD7rEljycY/z+dYfhP4azalojyuds/VUIwCD0Nbfw8sNT0PXntGtmeFnALgEFSM5JrlqSudtGyp2Oz1nQLP7HHFc3PlJI+3JAz1zjPauusre3ms0jGGgZdm04J21n67okWsWD29yxRDyr7eQfUV594h8T3PgRUitbr7XI/G0twtcustDRXnojP8T+DbGDxZLunjgtNol2nk5z939K1rlNY8RW6aZotqbWywoabbtLf5xVX4e6NceOdYudb1RhNETxGTgA57D0/+vXsQNpZT+WihEUZWIcY4pyfLodEp8iSZ4VrfwxvLHVraxikM1zIctwQBnv8A59Kq6t8LNZ0XT5b25VVjjwSAclsmvoO3uY7hDcKI4QDhncAHHpmvLfi748t9SsTpGnStJLvHnMFOMen8v1pKcr2NaOInOaijx4Fh9SPzpC3zDB4PUZpzAqSpBT1H+f8APNM7gc8fpXRqz2ztvBvxN1HwdatbW8cbxDJUkYKk0J8U9eHiB9VnlFxIylRG5wqj2FccoyMg/dPagZYjsQe9HKtzPkg90aup+ItQ1XVGvp7lmuGOVYMTj2FZ0kzuzySMXkbktnk0gIYkjOen3cU4cqOB9COD7UG0UktD1L4Axxvrl/MzlZljAA7MPSvfIgDMrbQWHGT1FfOvwQu0tfFWx8HzUKgheQf85r3DVPEyaPqVjZ+W0sl0+BuPArCors8TGRftNCTx2uI9IDIzo10oO1QQuO5rooo/NnDsBnGMHrn/ACKrSgX+EmUSFDkA8Af5zXIfFLxJL4M0qyvoGIk80AxMxG8f5/lWSOOMXNqKPOf2gbCC38R2zRQGKd03yyg5D9h+WD+deWGQsVwcZAGcYre8aeMrvxvqv227UKAu2OMDAA9f51gKMDfkAjpXVBWWp9Xh4Sp01GQ9V6jJJyMkNiniPAxnIY8Drx6VEUzg84PUAZxT1LE7QfujHHFI6rWHFMxqcZfk8cY9qdF3B5yTnJ61GQNp3FRnnOOBzTtxADAYPQE8kCgaHFjGQWYEscgKc0/dIoxkMScAdBikghE1zEsj7EdlDFuABkc17Xd/A20u9Nt5tNnIuGUPskJ5Pr/L9abfLuZVMRCjbmO5+ETf2r4D0+VXZCgMZ2LheD1/Tr9a371NK07WbK7vrsQXQ4iDnG7JxnivLfhTfax4L1mfQdQtGFiHbawUkIeOn1r1vxL4XsfFFskd4GVozuWRCMgVg3qfP1Z2qNp6M3L+1t9csLi1mAeKRdhB5I9x/SvKPh1odnoHiK8bT0a/1JZXihiUZbA7n8jVLxt431L4eIun6dfreSyhg0rcunYf59q6r9nyzP8AYU2qySk3t1M7NPwSy/8A6yak6aanSpuV/dZnn4U63441ibVNbuPKLgrHtONijtWHpvwHvtWlu5LScxW8UhWNpxxJ15+lfQUuuWdixVpVZ+mxeSTWik8cdgLiX9xEql2DEDAq0mVTzGtS0hofKvjb4VX3gfTI7+7mSVGOAI2wQc//AF64yN1w3XII4JyDXpnxy+JcHilotL08FrS2k3SSHoxxjj868qik3EEncoOSR0FK3c+7y6rUq0VKruS+Y5fcGzyCAecAV6r4e+PPirS9FewWVZSqEiSRRuFeTMx8wMCWJAwp4FWo2ZSuCFbGCOuaWx6k6VOquWornZ+HPil4k0HU7+6gujJPeptk87oR69e1Y95rN5e6o+oT3UjXcmWeVW5NZsUhXauMnqVxzT1kG4ZBxnBJHJ5//XSuzopUaVN80Yq5ctwN5djl84z1Ndb8MNfh8O/EHRLueRoLYTgSSJnoex9j3rjFkWZ92BgDPAxkYqSObyXGSzEHGQeetC3OipBVabpvqfpNbXUd0sT/ACyRsoZWyCDkdRV++jS/0u5gdVdZIypBGQeOleXfArxrF4v8EWpJYT2yeXIGHGQOo9q6vwh41i8S32rWgQJ9imEW4chuP/r/AMq7Y6o/G8TQnQqSi18I74e3kv8Awjq28qlHt5DCDjGcf5FZ3xo8MWXirwTdfbFDvaq08RU8ggdf1rtI4Y4yAgAOScAdfevnv4tfFW8+G+u6jpMpbUBcxFod/wDyyU8YH0OfypT21Nsvp1a+JiqXxbny49w4kkRuCp+70NSrJ8wHPXI96rPMJbmWdjuMrFgwXryf8/jUv3sbmZQT0Aya4Xoftavyq+5MWDdR7kdzQJNgVSQcDoahSTexUA5Bwaf97IBweh9MVBd7EguPlbI7469vWpFlwu0E59c8moc7W65JAHPWpI2AOMk4IyQASPegtEzSFRkgZB/zxV7QL22tdZsp7uDz7JZA0sY4yvGRUGn6fNquoQWUHD3DhFzwCTxXoXiH4FeIvDVitwbZrmAgEFFLduvFNIwr16VK0Kkrc2x9ISfC7wtrGlRXFtokKiaNdpRucEA5p/wy+HL+DdculijVNJuYy3lygZRvT8q4L4A/FK2trSLw7qUvlSx8K8pwSc8j9a9j8deGNT1rSludGvpLG9iOVMbALIPQ9a7YQja5+WY+pisPWlQnN8r+6xkfEb4BeGvF9k8lvax2Gq7QFnj4BAz29+Pyrwz4TfB8aZ8SZ4fEaLDaacplkWU/Kw7EfjXstt8QNW8J2L/8JTp8yRwJkXcfzbx6/wCfevCdS8Yn4sfFhLWxnntdLvmWKQqwDttyePQf/Xq5QjuehltXF+znT5r07b729C38b/FesfFfxRBo+j20x0a0k2LtUlZX6buO1ef6/wDDDXfDeqWlhPYM89wD5ax8knnIr7h0Lwzpmi2tvFBZxxSRxqpZcZJHv371JLoWiy6/bXs0Mbamq7IWZskD2HrUulzLUiln31VKnRh7q+9+Z8IyfDHxGkLu+j3axKThivBxyf5VywnaCSRNoDgYBJwTz/8Arr9KNb/s+x0i6lvjEkKqSzSdBX50+Kp49S8QancwhTBLcSPGIxkFS3GP0rCdLkPqcnzapmLkpwtYz4AZkKxvlhyVY5APrXqnwm+OGpfDW2e1S3jvLZ2LFTkEn8P88V5R5b+WAMgjsvWnWtwxYrnKkdCcYNZxfLse9Xo08TB06iuj2PxT8ffEniHxPaalBcfZILVhJFbJgqD6t6n/ABqj8QfjJqnxEvraS4BtLWBQVgVsgt/erz1NxhyGBPIKjoKjj+993APUk/pVupJnBDL8LBxkoK62Og/4SC5vHRrh2upQPl85skDPT2HtTxrdzHOHQ+S4YHzFXlfp+VZ1tB5oB44b5iB7dP0qWSSdpDGFHBwAePxrPmdzqUUvdtofcvwf+Ilt4x8IWai6ae8t4xHOJDliQOT+or0YXK+QmMA9MDjFfDvwV+IJ8BeIBuH+hTHZKq9T/n/GvsSfxCi+Ezq9uqyR+X5ik8A+ld0JXR+WZzl7wtfmivdlt/kUteabRtetNVgiPlORHcCM4L+mfzr0GGWMQFiMqRyG54rhvCniWLxboUF8sZVXHzKV6HvXdRpDf6ObVWaMuMeavBBq0fN1LrSR8y/tNeEotOgttT0+2IglkIn8pSQhx1P5187B8MOh9ABkGvpP4weLNUhsrvwo7rdRK2WnHEhGcivCYtKNxM5OY12kFk6k+9cdRLm0P1XJZVFhYqq/T0MYXTMMhFyBnIHJHqaPtE0ypHvBRDwo/lV66thBblQA7buXXqfpVR0MZG1S46biKyPfTuyrKMMeRu9B1/Kmph2xJgjPU/zp0yskuGTB7k0wxFGZiwAPqOnsKNjVajL2IKCFJIBAAqiVVMkqAO5bqeeoNahVZIyuAccn3rNuoHkcBWJGcNxjFG5omWtB8Q3mhanbXNk7QTQSBlMfUD0/GvuT4Z+N7D4h+GoLuOR/NGEljdudwxmvEPhT8ENB+IPgiWe1upI9TC7XUc7WI6n+n0oT4Q+PvhBfR3mgFtXtFYFokYgscckjj1/Su+jFxPis2rYXGN0nLlnHa59C6ymneBhJrAsLiUuvlvJApdttM0zxXpHi/TUMRWWKRSDFMBn3yKs+CvEOra3owGraY1nOAFZZOjcc1j+LvCfhXSxPqly/9nShMF4X25/D8a32PhYRvPke543428RWfwi8Z3aaDp6Lf6jEBAqrlUJOD06dv0rqvB/wG0m7uI/EGsRNPq10PNkVsbUY8ke9eOeL9Hm/te2vxJcTW8U4NvNPkkJ2Ga+s9B1fRrjQ7Z11OHzRCrEM4BHFZn0mMVTDUYOk3zPdnPXvwV8N614nsdRuNPgEduhBiRQBIcY5/wA9hXQ33wk8LyWMyjS7aIspy8cYVsfUd6k065vPEEoe1Ro7MNgTBgSxBq34zg16XQLuHRSP7QZNsfmHABo9nFnzv1nEc6Tm18z83viFpqaL401uyVcRW9yyRqRjA/yRXPKWBOCPUEnGfpX0PrH7KfjnWLy9vbmW1kuJiZXy5JZien+fWvOfF/wV8U+C7A3eraQ8FvGdplTDfy7VySg072P1TCY/D1IxpqonKx54k7wyFVODjIz0P+f60qvlzuOCTkMDz1qWSGOJS20LkgHHUVXgR1YkhlQDIzg1keu/Me0jO3AIPckimMGJwoGCcctTo4S0oOBnvg5xUnlkk8KFBJBxzSRJDbAKBvGTyCW4I969r/Z5+NMfgDUW0/UpGGkTNkSEbth44Htya8bRd7hSCABk5HAqyibIwEIOOQBwa0jJxd0cmJw8MXSdKotGfpadat5NBOqWri5tGi82N0OQwrE0bWdN8bafFfQqswBxyvKMO1edfspeIJvFfgHUdP1A/aY7SQRDPHy46fzrhX+NMPww+K2p6M0B/sTzQGQDmI+2eorvjNNXPyyplk1XnQhrKP4n0fqdlcXlhLFaz/ZZyMpIBnBr5C/aP8Wy3s0fh/UbMJqtm25rmMACVcfnjn+dfXGh+NNE1y2guLe/iKSpvHzYr4y/ac1O01T4m3TWkrSGNPLZskgEE8VFV+6dmRUZfXVGa2/M8hQFBgAsMcelO2sUBIIHcd6eoztKYVu7GkUBSQ57YOOprzj9ZuxkidT+RqEZxnkcZBJ7VMCCg4x16jpzTPmGB0OfpQIZgnHGFzk84zSMNzY+7nADDFPY8nbgnPIIIp6q0ikgAnPpnmnYDsfAHw21L4hSzx6bKpmhPKlgpINehfDrxT4k+CeuG11GzuJNOLYkU5IT3/TivNvA2vX/AIX120vtOkk4kAkSJsFhnpX6AW2l23izw7aSapp0RM8QLRSDJHH/ANeuijqfG55jJYe0KkVKMvvMbSfEmi/FPw/INOvmVmXJaJsOh+lZ2mJ4u8JypAAdcsYyf3rtmTb2+tbHh34X6F4WuzcadbNbOTkqrEAmq3xJ+Jen/D3SjPMVM7AhIwfmJrpPgI2nU5aMb36HzX8cPiAmp+NIA9tc6eqSILlZMYdd3GPyNfXngY283hrT7iAIIpIQUKYAAx/9evkzRPhpqPx1j1fXvNEUvmbkUqSh/wBkGr+g/H7X/hHI/hvVrEXYsj5YKt82O2M9ulZNn1WJwixNCNCi/fW6Pri+ksrMm4kWMSscMyjLE1jePLC1vPCGox3W0QyQsAeAQccGvKvht8VV8YXkmoX8UgR32xxRfMq8969c1R9L8U2M+lTTkK6gMqthqqNnsfJVcPVwtTlqaNH5p6zpwt9VnjjBeHzGKzNycVVYGIBMZCdl6mvuyT9lnwpJG4j83DZBywJz715v8QP2NXsNInvNFvxLMi70gkO0HGeM1jKlI/RsLn+Dko05tp+Z8rGZEBUoyvnpxn/PNMnhjcEsjNyCO3+etaeo6dNp07W91CFvYWKtHuGRz2P4GqTRbgfLITnBzyaweh9VpNJx2MO/spGDlSMuSCzZyB6fzqtZMS5hKEMAMr1wK6B4hJM245OMYxgnmsDUFWG9SRHONvBU8Af5FOEtT5TPMujjcPJLc8JT55REvO44+n412fgvwtDqesxQ3QDxJ87ZbABx3/MVd8PfD8FUnmbKZyWxjn0rrLPT5NKmlgs4uCMeYwBJ46V2yn0PxA6+GG00WFbcuihQAFLYAFZ+teObPw/FJcAm4wmQY03A+xx/nrWBaeGrvV3aS+uW2BshM5UDPJ/GtPWdB0sW1rp25kRpPMPl8l8dz7VyvzOqNlucgvjHxD40uXFiDBayPtyACeff8/0o+InhO30Pw9bXHmubp32sZGB3sf8A9Ven6Va6dpdtGsSRxwxDg7QGB9TXlfj3VLjx1ryWdiDLZWqlywPyls8n9R+dVHfQ6aT5p2Wxk+B9d1q0lNjpcrKXO4jrj/8AXmvVNMnk0uAXGsRStI52lmXIJNcl8JdFmttWvPMgAlhwVYMM/Uf5716BHr66trV7pz+WYLcKQG4J6cfXmip5G1aUW7I6BLaz1zTjCwKqwwduBgdqzLv4VaDeRMq25jdiCZAfmz/Kq40vUbW7STTJUjib7yzksAPbH4V0ctnNOgDSOrvtDGI4zk9BWOxxKTi7xZ88fFDQ7Hw74jFnYyiSPYGIzkoe4/SuRQckgZboAegrtPizp0OleI44YpjLIULyOx3NnPTP4VxSH3w3XrXVHY+movmgmxeeQTyOR6/Sj5h3DHrmrY0u7+x/avIl8nqZCpAIqoU3KOoJOBx1pmum5JGrO2FHQY9RTh9/AwT3HYcV7Z4O+EltbaKLu/UvNJHvBTBIBHSvNdN8KXfiDV547ON2tI5WRpgvAGetQpIiNaMjq/gd4em1DxG+oMSlrarlpN2Azdgfyq18QviVNc+MYWsowiWEu0uWyZB/kn9K9F8IeHrfwt4dexsE3zSEl5mH8WP4vpzXg3jDw9c+Ftens7lgzN+8Ein5WzzWatKWplSjDEVHfofSGl/EbQLiyeVb+INFEJJQTyue3v3rwn4pePT431dTGhjtLfKxLu4b/a/GuMRyudpwD1HY0OeCOnrnt7VailqdlHAwpS5gx13D8BTlB3jJGeOdtMHDHJOMEgjqD6UowSMA7sHBz0qldnbsPQYAI69APWkhKliSeTxgnnmmjeAVKnPvzn2pY/lPI6nk54FPoA84zkAdQMHpmk3ZxwOT26inLC0zrCkTPKxwoAyT7V6P8PfhjNrF2lxeRsLSI7ipXhjnv7VDlYznUVOPNIw/B3w81XxHe2zi2litiykTkZIGeuK+otI0eXT7OKES+Y0ShcucEiolSHQtOQQws4UBFSIcjjpWFrD+JNYkiSwC21m67ZWyQwHHNZt3PnK1aVaV3sdFf39lpUcjzyoXHzeWOSTXkviH4o614muW0vQYhFEzeWZMHf8AUe9eg6J4CtdNR57m5kuZCDl5GyOas+EfC2k2BafTVWV5GO6UHOTnmp2FTlCDva5wXin4aW2m/D6W5ui0upxgSvdD5mJ9/wBa4LwH4p1+1vYtM0a+khlnYBY85AJ7/wA/1r1T46a4NP0GLSbdw9/fMFEQ6hc/1xj86898GeEtU8I+LNEvb6AwxPKqhmXI5/Xj+tUtT2cNPmpNyPefCMl74asmbW7N7l0O43aEOXz1P4V6NaXWneJNOaFik8EgAkiPAI+lcf4i8RR6TFYGQiKKeUIzucAZ7fyq1c+GROqXGmSm0uwcgq2FfjofatFY8mS5veZtXHwt8LXdu8T6RABIOGC9D/eHvXifxw+FOjeBdEtrzTHVDJL5TRP9593p+Ve7eHItVhsimpTRyP0Xyx0FcZ8Svh/Drmi311f3k7mCMyR5bcq4HpQz0MBip0q8bzfKfKsGGA4GDwPTP+RUqSjBzlGI6ZwQKrxN5rlenJAxjA9P8+9WIo/PbauQQc7QMkjisfU/SlJaEkcis24MR0IYcZ/zxWggVgCTgEAkE+9MTTbm1VHkgdBIMqWXAPWp9M086lqdvagYM0ixqT7nj+dS/I6IvS5KsLF2MYIPUIOgqJy0bk7+QPvYwc/Svp+H4C6ZY+D54nTZf+UZDNIDlcDOPYHFeBeGvAWp+L9deC2haWBWKtOB8uASOfTvVKLRzUcyo1VJxfwn0d+zHpv9ieAtQ1m5lJSXcwUn5UUZ/nXnvgj47SaR8StQvSoTRr+fa8C8BMcBhXrGm6P/AGH4CPhbTAbn900fBKgkg5P618seMfCl/wCCdYNjeoEbOVZDkEVu24Hi4OFHH16rq/a2Xkfc3/C2fDi6Vd3qX8MiWy/OVbO1sZxXxj8TfF58f+MLvV2DBZPliBfICgDA/wA+tcZBO8kbQmVlRmB2gnH+eTT45SDwMc4I9PeolNtWPZy7J6WAqSqRd3+RONzjBQBgckA4BHannO45bOfQ8iq6kq21TjPTuSafGfLDnOTnjI71ha59GSg9SDgAnIHc0DKsMgAEZx2prLtwXwW4ORSuCcKMYzjHQUmBIQFwcZxVuIKrqSATwck96pKPLXbnJHIXpV/TLOfUbhILeNpZpGCoAMkk9KW47pJtlu1SR7yJ4i6urhlaM8j0/pX6AeAbm71TwXYNqtt5V0YlVo36nAxk/X+teVfCz4I6bomkWN3qUEc+ogiUhwcjI+6a9W1XxnpfhqwZ7iUB0Xd5QOTxXdShbU/N89x8cbKNGiruPX/Ixb/4H+F9T1qLUFsBa3SEFWgO3nPp+Jro/EfiXSvAOhKL+8WGCJTjzGyTXll98Z9d8RX6R+FtMbyQwV7m4UqBx6VhfEj4c69490mxlM7Tao8gM4LDy0B64/T9a3tY8WOHqTqQWLnaPrdpGX4h+IGt/HPV5vDnh6FbPR9pWe9lHp29geK8nuLC9+Bvj20uryJJ3tyWRV6S9Ru9sE/pX1l8L/h7ZfDvRPssQEtzcYaeVhyxxXg/7X0tjHqekfZox9uIYMAOSuRz+f8AOs5KyufSZfiqTxP1Sivcenm/M6PTv2lrnX3trKys9t27DfPjICnrxXr/AIKawumjvJNRFxc+ZhXmOCCewFfMP7M1xZ2fi2SHUolaS4Ty4tyZAOc9e3Ar6M8UWOjQG0ikQWc00uYZYvlKtjr+lOEuZHnZvhaOHq+zpxsb/wAT/hc/xJsorNtVn0+2/wCWiwMQX/zjp715jf8A7IGnjTp4rO/b7Rj920mQM/h+P513r33inTJopre6XUrTbuMTKNxrofDfim71yznkks5LSZCV2ynGWx29qqUFLc8ejisVg1alK0T4j+KPws1f4a6jb297mS3nBKXC9CfSuLgt1AZWPzHueh9a+qPjX8O/E3xCU3k8sflWSsY7eMcjPU5Prj9K+UHeaO6lhKlTGxB4yDiuCcOVn6XlWPeNoJza5lvYv7ipPqBjA6VcslZgHGQQc7W9KqM0RO9CMEccZ7VfsSdoLEjqMgZFQkevfQvW0ZYOikpnkMWzjFSnDhDKcykfeI4P0qe3iDbChXLkAAjk8j/CvobRv2brfWPAs00twV1SaPfGcABR1x9f896pRvscGJxlHCJSqvc+fbCJDdxyfNgkZdQc7a+3/hbBFN8GUurhvtMQR5AJm3ZUdB+nSvjix0i9GtzadbIZLhZPIkWMbjjNfYvhixXRvhnb+H5pXlmMRjwOoznj9a6KcbHzWfVYVKVNJ9b/ACPG/hl8Z5dJ1+S31BdmlXMp2RDnyvm/lX0XH8SNCtrS5kW9jaK3QSSEN0GK+PPHnw61LwbqJlu4ylqWxGwbgfj2rk9M1R3lIkmk8sElY1YhW9v1qnUszKWUYfHRjVhK3od34u8Z/wBveLr3VET93M3yg9k9ahuL2K4VFUx4Zfm2jBHsaxpnScSOEaNducjBBNVIb943V2VinIZQMHHrXM3dn0lKlGlBQjsjZfT7URhp3CuCCGxk4rPu0jjUPuHQ4A6mobvWJJEGSCM8KAMgVl3KO0iz+aACThS3Q0vI6YofefvgcAEZzz9Kyp2WJQZD8p4Bxmp3umibczLtHXdxii71m1nz5Cb1UEMHXCj3BqrG8SsA/wB1Rk56ngGpEd7iaOKNTJKSAsagEk+uPxotY48Fi4ZSOFDY/wD19K9P+Afw6uvEHiiLVr20ZLC1G5RIpBdvrTjFtmWIxEMNSlVl0PTf2YfBGt6FcXWp6ik1hbY2xW7cB2Pc/wCe9fRDRBwWJyOvJrFneW3tSwjJCKSqAYP0ridYl8Z+KoZbfT3/ALGhPyrKxy5U+leilZWPyHF15Y7EOrKyudP4k8ZWWkW2LaWO6vmby47aNvmL18tavN4w+JXxCGkXZnRklDNbqCViHr+X9a+i/BXwo0/w+y3d2hvNRIzJLKdx3Z6g1Z1HVvD3hXxHBsjii1O+YJmNcu3NDVzpw1enhW+SPNLozU1n4fWt74DTRkEe+G3CxtKM4cLwSa+Jtc1/VvD2rz2Eu1J7aVozlyQcHtj8K+9Lu8f7NK+5lCKScc9q+JrTwoPiv8Y9StY7s2sE0rtGrKA7EDpjsOKma7HsZJWu6jrP3Urn1D8M9Fkk8K2Ooafq1xDJJArFGYMmSBnitD/hIfEmmieNjFqyqch1G1h/s4rzj4f6XqXwn8QHQrqWW8064XMVweFU+mP89al8eeJ9Q+HOvLrCwyXej3TAylTyhrSPY8fE0lUrvkd77HoOl/FCykwt7FLY3AJXbKpAJFRfEbU7vVdAmtbHS2v5biJljIIAQkfeOe3NV9E8QaP40igmQxXO9N6Arkgf0rpC0ccROQAuOT6UPVWZ5mtCpe1mj85/iJ4E1zwLcqNVshAZJCQQSyBT79M8VyayFmyGOOgJOO/T/PpX2T+07qPhXU/CD21zqMC6ghMtui/MSwHTA+uPxr4pOcj5yjE8gdCfT/P9a8+pBReh+r5Ri6mMoc1RWZrRzBPlRgFP3iVwCQalZSoyQDjuOgNemfs7fCeD4katcvf3Cx2dngtbpw7se3svBrsvjl+zz/wjOkT6xo0uy0gTdKh46den+fzqVBtXN6mZUKWI+rzfvHl3ws+G938TNeECusNlG37+YsQVX0Uepx/OtL4m/CvUfAWpny42msGbashByODwTTfgT8Qo/h34mjudQG+1uBsZgMAHPH8jX034o0y2+OtlBBY3Bg0+ICQygZB56Y71cad0eRj8fWwmKi5L3Dif2Ore40pNcupoiltKoUO4IJ5B/wA/X3rjvj38M9U1zxdqOtaPYyT27qWkZB8pxj86+k73w+fCfg4W2lwoixYBKr1Hcn3rptBgjuNJhCCMoUBKgAg8Vuo6WPlZZm44t4qC3Pzfsde1XSSjC7uYpYGKxgsR5Z9R6Vn315c39zLdXkhklkJZnkbOT/kV6r+1BoltoPxIlWwaMWk8YcxR9EfPIxXj7EbEVwWUHcB/CTiuKpdaH6PhJQr0o14xs5Cxy7w3TGewP6U5S+wHOXA5H9P5Uq/KFOMlgD9RSpu3cjA7gdDUo9JCBt2CwIycDIxTSMsO4Ydj1qU9ccjnrjJBo2gsBwX6jHFGw9yBSfnUZJ7DPJqSLc6jqMk8ngD/ADzUm0oScMcnPHpVnT4o47yIyBpYo3BkUnJcH3/z0p7lPTU97/Zh+Hlrr8t3qWrWgubRDsjLDgnjke9fV8+r2emWi75Et4EUKoJwAPSvFvhH8R/BmkaM1jZXQgKr5knmZHPcc12994g0zxJo5nNl9pt0bIL4wfcV2UlyxPyTN/bV8RJ1E0ulzE8Y/Ge7jmGn6BYNdXUhIEpU7AfrXPav8LNT+JGgy3GsAHVWIKSHgAemPSvUfCC6TqFiLqzsljCNtDMtXvFHiKz8M6ZPe3UixRxKTluB9K1tc8ynV9g0qStLv1Mn4VeE08A+GotNjJeb70rEg/Nx0/L9K8j/AGr/AANbXGkwa9bQLDcIx82SJcFh6H8v5+tdx8F/GVz8Qb7V7qNy9srlY493QeuP896rftHwTN4JeANIrOwXCEetS9UdVCpWo42EpP3m9fmeRfs5ePP+EKvGtb60lNheH/XBMhTgdCfw/OvpnxNBZxWMF7DBmNmBM0XBCnvXm/7OS6d4r8K3Gj39iq31mu1naMcDsVP5V6DpqS+Fbw6Pfk3NlMxEcrHAA9KmGx0ZtUjUxDaVn+Za09b5rMzaTerckjO2Q7gTV4XWpaxosttfgWs+Ch289utcde+H9c8GarPf6Tc+bpTjLwMc457UyX41aDaIE1O7S3u1GXXrj2rW54boTnrTVzyr4tfs4xNpl3qulzyTaiuXkBHDjHp618tTr5MrRvG0ToSrhhgn86+3/Ef7QvhrTtMeWKY3BYYCryTx/wDXFfIvjvUrbxJrUl5awpbbiSUTp9f1rlqxiff5DiMU4ulWi+Xo2c/p+lXGoXSRQKWLkAY4y3r9Kj8aeDNR0G2tpL20MCuCyuVwD/8AX5/lXX/C24tNM8caet4vm2jOFcN0Br7u8VeAPD3jvwzLbz2kV3C0WEkIBIrOEOY7M3zP6hKEZRvGR//Z"/>
  <p:tag name="MMPROD_37531LOGO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ODA4MDAw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nRodW1ibmFpbCIvPg0KCQk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x1aXRleHQgbmFtZT0iQ09VUlNFX1NUQVRVUyIgdmFsdWU9Ik1vZHVsc3RhdHVzIi8+DQoJCTx1aXRleHQgbmFtZT0iUEFTU0VEX1NUUklORyIgdmFsdWU9IkVyZm9sZ3JlaWNoIi8+DQoJCTx1aXRleHQgbmFtZT0iRkFJTEVEX1NUUklORyIgdmFsdWU9IkZlaGxnZXNjaGxhZ2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k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x1aXRleHQgbmFtZT0iQ09VUlNFX1NUQVRVUyIgdmFsdWU9IlN0YXR1dCBkdSBtb2R1bGUiLz4NCgkJPHVpdGV4dCBuYW1lPSJQQVNTRURfU1RSSU5HIiB2YWx1ZT0iUsOpdXNzaSIvPg0KCQk8dWl0ZXh0IG5hbWU9IkZBSUxFRF9TVFJJTkciIHZhbHVlPSJFY2hvdcOp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x1aXRleHQgbmFtZT0iQ09VUlNFX1NUQVRVUyIgdmFsdWU9IuuqqOuTiCDsg4Htg5wiLz4NCgkJPHVpdGV4dCBuYW1lPSJQQVNTRURfU1RSSU5HIiB2YWx1ZT0i7ZWp6rKpIi8+DQoJCTx1aXRleHQgbmFtZT0iRkFJTEVEX1NUUklORyIgdmFsdWU9Iuu2iO2VqeqyqS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UIDATA" val="&lt;database version=&quot;10.0&quot;&gt;&lt;object type=&quot;1&quot; unique_id=&quot;10001&quot;&gt;&lt;property id=&quot;20141&quot; value=&quot;học vần - lớp 1: bài 87: ep - êp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HueCd.Com\Downloads\&quot;/&gt;&lt;property id=&quot;20224&quot; value=&quot;C:\Users\HueCd.Com\Desktop&quot;/&gt;&lt;property id=&quot;20226&quot; value=&quot;D:\New folder (2)\H VAN LOP 1.pptx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700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-1&quot;/&gt;&lt;property id=&quot;20307&quot; value=&quot;256&quot;/&gt;&lt;property id=&quot;20309&quot; value=&quot;-1&quot;/&gt;&lt;/object&gt;&lt;object type=&quot;3&quot; unique_id=&quot;14783&quot;&gt;&lt;property id=&quot;20148&quot; value=&quot;5&quot;/&gt;&lt;property id=&quot;20300&quot; value=&quot;Slide 5&quot;/&gt;&lt;property id=&quot;20303&quot; value=&quot;-1&quot;/&gt;&lt;property id=&quot;20307&quot; value=&quot;294&quot;/&gt;&lt;property id=&quot;20309&quot; value=&quot;-1&quot;/&gt;&lt;/object&gt;&lt;object type=&quot;3&quot; unique_id=&quot;26106&quot;&gt;&lt;property id=&quot;20148&quot; value=&quot;5&quot;/&gt;&lt;property id=&quot;20300&quot; value=&quot;Slide 4&quot;/&gt;&lt;property id=&quot;20303&quot; value=&quot;-1&quot;/&gt;&lt;property id=&quot;20307&quot; value=&quot;310&quot;/&gt;&lt;property id=&quot;20309&quot; value=&quot;-1&quot;/&gt;&lt;/object&gt;&lt;object type=&quot;3&quot; unique_id=&quot;26107&quot;&gt;&lt;property id=&quot;20148&quot; value=&quot;5&quot;/&gt;&lt;property id=&quot;20300&quot; value=&quot;Slide 2&quot;/&gt;&lt;property id=&quot;20303&quot; value=&quot;-1&quot;/&gt;&lt;property id=&quot;20307&quot; value=&quot;311&quot;/&gt;&lt;property id=&quot;20309&quot; value=&quot;-1&quot;/&gt;&lt;/object&gt;&lt;object type=&quot;3&quot; unique_id=&quot;26110&quot;&gt;&lt;property id=&quot;20148&quot; value=&quot;5&quot;/&gt;&lt;property id=&quot;20300&quot; value=&quot;Slide 3&quot;/&gt;&lt;property id=&quot;20303&quot; value=&quot;-1&quot;/&gt;&lt;property id=&quot;20307&quot; value=&quot;314&quot;/&gt;&lt;property id=&quot;20309&quot; value=&quot;-1&quot;/&gt;&lt;/object&gt;&lt;object type=&quot;3&quot; unique_id=&quot;27886&quot;&gt;&lt;property id=&quot;20148&quot; value=&quot;5&quot;/&gt;&lt;property id=&quot;20300&quot; value=&quot;Slide 9&quot;/&gt;&lt;property id=&quot;20303&quot; value=&quot;-1&quot;/&gt;&lt;property id=&quot;20307&quot; value=&quot;323&quot;/&gt;&lt;property id=&quot;20309&quot; value=&quot;-1&quot;/&gt;&lt;/object&gt;&lt;object type=&quot;3&quot; unique_id=&quot;28048&quot;&gt;&lt;property id=&quot;20148&quot; value=&quot;5&quot;/&gt;&lt;property id=&quot;20300&quot; value=&quot;Slide 11&quot;/&gt;&lt;property id=&quot;20303&quot; value=&quot;-1&quot;/&gt;&lt;property id=&quot;20307&quot; value=&quot;324&quot;/&gt;&lt;property id=&quot;20309&quot; value=&quot;-1&quot;/&gt;&lt;/object&gt;&lt;object type=&quot;3&quot; unique_id=&quot;28464&quot;&gt;&lt;property id=&quot;20148&quot; value=&quot;5&quot;/&gt;&lt;property id=&quot;20300&quot; value=&quot;Slide 28&quot;/&gt;&lt;property id=&quot;20303&quot; value=&quot;-1&quot;/&gt;&lt;property id=&quot;20307&quot; value=&quot;328&quot;/&gt;&lt;property id=&quot;20309&quot; value=&quot;-1&quot;/&gt;&lt;/object&gt;&lt;object type=&quot;3&quot; unique_id=&quot;28589&quot;&gt;&lt;property id=&quot;20148&quot; value=&quot;5&quot;/&gt;&lt;property id=&quot;20300&quot; value=&quot;Slide 27&quot;/&gt;&lt;property id=&quot;20303&quot; value=&quot;-1&quot;/&gt;&lt;property id=&quot;20307&quot; value=&quot;329&quot;/&gt;&lt;property id=&quot;20309&quot; value=&quot;-1&quot;/&gt;&lt;/object&gt;&lt;object type=&quot;3&quot; unique_id=&quot;28590&quot;&gt;&lt;property id=&quot;20148&quot; value=&quot;5&quot;/&gt;&lt;property id=&quot;20300&quot; value=&quot;Slide 13&quot;/&gt;&lt;property id=&quot;20303&quot; value=&quot;-1&quot;/&gt;&lt;property id=&quot;20307&quot; value=&quot;330&quot;/&gt;&lt;property id=&quot;20309&quot; value=&quot;-1&quot;/&gt;&lt;/object&gt;&lt;object type=&quot;3&quot; unique_id=&quot;31921&quot;&gt;&lt;property id=&quot;20148&quot; value=&quot;5&quot;/&gt;&lt;property id=&quot;20300&quot; value=&quot;Slide 6&quot;/&gt;&lt;property id=&quot;20303&quot; value=&quot;Nguyễn Thị Ngân - Vũ Thị Mỹ&quot;/&gt;&lt;property id=&quot;20307&quot; value=&quot;295&quot;/&gt;&lt;property id=&quot;20309&quot; value=&quot;37531&quot;/&gt;&lt;/object&gt;&lt;object type=&quot;3&quot; unique_id=&quot;31922&quot;&gt;&lt;property id=&quot;20148&quot; value=&quot;5&quot;/&gt;&lt;property id=&quot;20300&quot; value=&quot;Slide 10&quot;/&gt;&lt;property id=&quot;20303&quot; value=&quot;Nguyễn Thị Ngân - Vũ Thị Mỹ&quot;/&gt;&lt;property id=&quot;20307&quot; value=&quot;300&quot;/&gt;&lt;property id=&quot;20309&quot; value=&quot;37531&quot;/&gt;&lt;/object&gt;&lt;object type=&quot;3&quot; unique_id=&quot;31923&quot;&gt;&lt;property id=&quot;20148&quot; value=&quot;5&quot;/&gt;&lt;property id=&quot;20300&quot; value=&quot;Slide 12&quot;/&gt;&lt;property id=&quot;20303&quot; value=&quot;Nguyễn Thị Ngân - Vũ Thị Mỹ&quot;/&gt;&lt;property id=&quot;20307&quot; value=&quot;304&quot;/&gt;&lt;property id=&quot;20309&quot; value=&quot;37531&quot;/&gt;&lt;/object&gt;&lt;object type=&quot;3&quot; unique_id=&quot;31931&quot;&gt;&lt;property id=&quot;20148&quot; value=&quot;5&quot;/&gt;&lt;property id=&quot;20300&quot; value=&quot;Slide 25&quot;/&gt;&lt;property id=&quot;20303&quot; value=&quot;Nguyễn Thị Ngân - Vũ Thị Mỹ&quot;/&gt;&lt;property id=&quot;20307&quot; value=&quot;281&quot;/&gt;&lt;property id=&quot;20309&quot; value=&quot;37531&quot;/&gt;&lt;/object&gt;&lt;object type=&quot;3&quot; unique_id=&quot;32453&quot;&gt;&lt;property id=&quot;20148&quot; value=&quot;5&quot;/&gt;&lt;property id=&quot;20300&quot; value=&quot;Slide 16&quot;/&gt;&lt;property id=&quot;20303&quot; value=&quot;Nguyễn Thị Ngân - Vũ Thị Mỹ&quot;/&gt;&lt;property id=&quot;20307&quot; value=&quot;333&quot;/&gt;&lt;property id=&quot;20309&quot; value=&quot;37531&quot;/&gt;&lt;/object&gt;&lt;object type=&quot;3&quot; unique_id=&quot;33096&quot;&gt;&lt;property id=&quot;20148&quot; value=&quot;5&quot;/&gt;&lt;property id=&quot;20300&quot; value=&quot;Slide 18&quot;/&gt;&lt;property id=&quot;20303&quot; value=&quot;Nguyễn Thị Ngân - Vũ Thị Mỹ&quot;/&gt;&lt;property id=&quot;20307&quot; value=&quot;335&quot;/&gt;&lt;property id=&quot;20309&quot; value=&quot;37531&quot;/&gt;&lt;/object&gt;&lt;object type=&quot;3&quot; unique_id=&quot;34158&quot;&gt;&lt;property id=&quot;20148&quot; value=&quot;5&quot;/&gt;&lt;property id=&quot;20300&quot; value=&quot;Slide 24&quot;/&gt;&lt;property id=&quot;20303&quot; value=&quot;Nguyễn Thị Ngân - Vũ Thị Mỹ&quot;/&gt;&lt;property id=&quot;20307&quot; value=&quot;338&quot;/&gt;&lt;property id=&quot;20309&quot; value=&quot;37531&quot;/&gt;&lt;/object&gt;&lt;object type=&quot;3&quot; unique_id=&quot;35841&quot;&gt;&lt;property id=&quot;20148&quot; value=&quot;5&quot;/&gt;&lt;property id=&quot;20300&quot; value=&quot;Slide 30&quot;/&gt;&lt;property id=&quot;20303&quot; value=&quot;Nguyễn Thị Ngân - Vũ Thị Mỹ&quot;/&gt;&lt;property id=&quot;20307&quot; value=&quot;339&quot;/&gt;&lt;property id=&quot;20309&quot; value=&quot;37531&quot;/&gt;&lt;/object&gt;&lt;object type=&quot;3&quot; unique_id=&quot;36742&quot;&gt;&lt;property id=&quot;20148&quot; value=&quot;5&quot;/&gt;&lt;property id=&quot;20300&quot; value=&quot;Slide 26&quot;/&gt;&lt;property id=&quot;20303&quot; value=&quot;Nguyễn Thị Ngân - Vũ Thị Mỹ&quot;/&gt;&lt;property id=&quot;20307&quot; value=&quot;341&quot;/&gt;&lt;property id=&quot;20309&quot; value=&quot;37531&quot;/&gt;&lt;/object&gt;&lt;object type=&quot;3&quot; unique_id=&quot;38643&quot;&gt;&lt;property id=&quot;20148&quot; value=&quot;5&quot;/&gt;&lt;property id=&quot;20300&quot; value=&quot;Slide 7&quot;/&gt;&lt;property id=&quot;20303&quot; value=&quot;Nguyễn Thị Ngân - Vũ Thị Mỹ&quot;/&gt;&lt;property id=&quot;20307&quot; value=&quot;343&quot;/&gt;&lt;property id=&quot;20309&quot; value=&quot;37531&quot;/&gt;&lt;/object&gt;&lt;object type=&quot;3&quot; unique_id=&quot;38644&quot;&gt;&lt;property id=&quot;20148&quot; value=&quot;5&quot;/&gt;&lt;property id=&quot;20300&quot; value=&quot;Slide 8&quot;/&gt;&lt;property id=&quot;20303&quot; value=&quot;Nguyễn Thị Ngân - Vũ Thị Mỹ&quot;/&gt;&lt;property id=&quot;20307&quot; value=&quot;344&quot;/&gt;&lt;property id=&quot;20309&quot; value=&quot;37531&quot;/&gt;&lt;/object&gt;&lt;object type=&quot;3&quot; unique_id=&quot;39716&quot;&gt;&lt;property id=&quot;20148&quot; value=&quot;5&quot;/&gt;&lt;property id=&quot;20300&quot; value=&quot;Slide 29&quot;/&gt;&lt;property id=&quot;20303&quot; value=&quot;Nguyễn Thị Ngân - Vũ Thị Mỹ&quot;/&gt;&lt;property id=&quot;20307&quot; value=&quot;347&quot;/&gt;&lt;property id=&quot;20309&quot; value=&quot;37531&quot;/&gt;&lt;/object&gt;&lt;object type=&quot;3&quot; unique_id=&quot;39874&quot;&gt;&lt;property id=&quot;20148&quot; value=&quot;5&quot;/&gt;&lt;property id=&quot;20300&quot; value=&quot;Slide 22&quot;/&gt;&lt;property id=&quot;20303&quot; value=&quot;Nguyễn Thị Ngân - Vũ Thị Mỹ&quot;/&gt;&lt;property id=&quot;20307&quot; value=&quot;348&quot;/&gt;&lt;property id=&quot;20309&quot; value=&quot;37531&quot;/&gt;&lt;/object&gt;&lt;object type=&quot;3&quot; unique_id=&quot;40450&quot;&gt;&lt;property id=&quot;20148&quot; value=&quot;5&quot;/&gt;&lt;property id=&quot;20300&quot; value=&quot;Slide 14&quot;/&gt;&lt;property id=&quot;20303&quot; value=&quot;Nguyễn Thị Ngân - Vũ Thị Mỹ&quot;/&gt;&lt;property id=&quot;20307&quot; value=&quot;350&quot;/&gt;&lt;property id=&quot;20309&quot; value=&quot;37531&quot;/&gt;&lt;/object&gt;&lt;object type=&quot;3&quot; unique_id=&quot;40451&quot;&gt;&lt;property id=&quot;20148&quot; value=&quot;5&quot;/&gt;&lt;property id=&quot;20300&quot; value=&quot;Slide 15&quot;/&gt;&lt;property id=&quot;20303&quot; value=&quot;Nguyễn Thị Ngân - Vũ Thị Mỹ&quot;/&gt;&lt;property id=&quot;20307&quot; value=&quot;351&quot;/&gt;&lt;property id=&quot;20309&quot; value=&quot;37531&quot;/&gt;&lt;/object&gt;&lt;object type=&quot;3&quot; unique_id=&quot;40618&quot;&gt;&lt;property id=&quot;20148&quot; value=&quot;5&quot;/&gt;&lt;property id=&quot;20300&quot; value=&quot;Slide 17 - &amp;quot;có vần &amp;quot;êp&amp;quot; muốn có tiếng &amp;quot;xếp&amp;quot; ta thêm âm gì và dấu gì?&amp;quot;&quot;/&gt;&lt;property id=&quot;20303&quot; value=&quot;Nguyễn Thị Ngân - Vũ Thị Mỹ&quot;/&gt;&lt;property id=&quot;20307&quot; value=&quot;352&quot;/&gt;&lt;property id=&quot;20309&quot; value=&quot;37531&quot;/&gt;&lt;/object&gt;&lt;object type=&quot;3&quot; unique_id=&quot;41141&quot;&gt;&lt;property id=&quot;20148&quot; value=&quot;5&quot;/&gt;&lt;property id=&quot;20300&quot; value=&quot;Slide 19&quot;/&gt;&lt;property id=&quot;20303&quot; value=&quot;Nguyễn Thị Ngân - Vũ Thị Mỹ&quot;/&gt;&lt;property id=&quot;20307&quot; value=&quot;353&quot;/&gt;&lt;property id=&quot;20309&quot; value=&quot;37531&quot;/&gt;&lt;/object&gt;&lt;object type=&quot;3&quot; unique_id=&quot;41143&quot;&gt;&lt;property id=&quot;20148&quot; value=&quot;5&quot;/&gt;&lt;property id=&quot;20300&quot; value=&quot;Slide 21&quot;/&gt;&lt;property id=&quot;20303&quot; value=&quot;Nguyễn Thị Ngân - Vũ Thị Mỹ&quot;/&gt;&lt;property id=&quot;20307&quot; value=&quot;355&quot;/&gt;&lt;property id=&quot;20309&quot; value=&quot;37531&quot;/&gt;&lt;/object&gt;&lt;object type=&quot;3&quot; unique_id=&quot;41144&quot;&gt;&lt;property id=&quot;20148&quot; value=&quot;5&quot;/&gt;&lt;property id=&quot;20300&quot; value=&quot;Slide 23&quot;/&gt;&lt;property id=&quot;20303&quot; value=&quot;Nguyễn Thị Ngân - Vũ Thị Mỹ&quot;/&gt;&lt;property id=&quot;20307&quot; value=&quot;356&quot;/&gt;&lt;property id=&quot;20309&quot; value=&quot;37531&quot;/&gt;&lt;/object&gt;&lt;object type=&quot;3&quot; unique_id=&quot;42250&quot;&gt;&lt;property id=&quot;20148&quot; value=&quot;5&quot;/&gt;&lt;property id=&quot;20300&quot; value=&quot;Slide 20&quot;/&gt;&lt;property id=&quot;20303&quot; value=&quot;Nguyễn Thị Ngân - Vũ Thị Mỹ&quot;/&gt;&lt;property id=&quot;20307&quot; value=&quot;357&quot;/&gt;&lt;property id=&quot;20309&quot; value=&quot;37531&quot;/&gt;&lt;/object&gt;&lt;/object&gt;&lt;object type=&quot;4&quot; unique_id=&quot;13207&quot;&gt;&lt;object type=&quot;5&quot; unique_id=&quot;37531&quot;&gt;&lt;property id=&quot;20000&quot; value=&quot;0&quot;/&gt;&lt;property id=&quot;20149&quot; value=&quot;Nguyễn Thị Ngân - Vũ Thị Mỹ&quot;/&gt;&lt;property id=&quot;20150&quot; value=&quot;Giáo viên&quot;/&gt;&lt;property id=&quot;20151&quot; value=&quot;image1.JPG&quot;/&gt;&lt;/object&gt;&lt;/object&gt;&lt;object type=&quot;10&quot; unique_id=&quot;13469&quot;&gt;&lt;object type=&quot;11&quot; unique_id=&quot;13470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3471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34125156,D:\New folder (2)\H VAN LOP 1_pptx\Media.ppcx"/>
  <p:tag name="HTML_SHAPEINFO" val="&lt;SlideThumbPath val=&quot;Slide5.PNG&quot;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8&quot;/&gt;&lt;lineCharCount val=&quot;15&quot;/&gt;&lt;lineCharCount val=&quot;23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734125156,D:\New folder (2)\H VAN LOP 1_pptx\Media.ppcx"/>
  <p:tag name="HTML_SHAPEINFO" val="&lt;SlideThumbPath val=&quot;Slide6.PNG&quot;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36BF182-D14D-432A-85EC-71D1473B8E25}_6.png&quot;/&gt;&lt;left val=&quot;50&quot;/&gt;&lt;top val=&quot;190&quot;/&gt;&lt;width val=&quot;130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9A5907A-E231-4850-84E3-A51C66A7FA8A}&quot;/&gt;&lt;isInvalidForFieldText val=&quot;0&quot;/&gt;&lt;Image&gt;&lt;filename val=&quot;C:\Users\HueCd.Com\AppData\Local\Temp\PR\data\asimages\{29A5907A-E231-4850-84E3-A51C66A7FA8A}_6.png&quot;/&gt;&lt;left val=&quot;-18&quot;/&gt;&lt;top val=&quot;0&quot;/&gt;&lt;width val=&quot;745&quot;/&gt;&lt;height val=&quot;543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E81E17-C580-418D-A468-76CCDE1A20E4}&quot;/&gt;&lt;isInvalidForFieldText val=&quot;1&quot;/&gt;&lt;Image&gt;&lt;filename val=&quot;C:\Users\HueCd.Com\AppData\Local\Temp\PR\data\asimages\{ECE81E17-C580-418D-A468-76CCDE1A20E4}_5_S.png&quot;/&gt;&lt;left val=&quot;246&quot;/&gt;&lt;top val=&quot;79&quot;/&gt;&lt;width val=&quot;84&quot;/&gt;&lt;height val=&quot;37&quot;/&gt;&lt;hasText val=&quot;0&quot;/&gt;&lt;/Image&gt;&lt;Image&gt;&lt;filename val=&quot;C:\Users\HueCd.Com\AppData\Local\Temp\PR\data\asimages\{ECE81E17-C580-418D-A468-76CCDE1A20E4}_5_T.png&quot;/&gt;&lt;left val=&quot;242&quot;/&gt;&lt;top val=&quot;76&quot;/&gt;&lt;width val=&quot;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934FDF2-E3C6-415D-9655-38146393BC58}&quot;/&gt;&lt;isInvalidForFieldText val=&quot;0&quot;/&gt;&lt;Image&gt;&lt;filename val=&quot;C:\Users\HueCd.Com\AppData\Local\Temp\PR\data\asimages\{4934FDF2-E3C6-415D-9655-38146393BC58}.png&quot;/&gt;&lt;left val=&quot;0&quot;/&gt;&lt;top val=&quot;125&quot;/&gt;&lt;width val=&quot;27&quot;/&gt;&lt;height val=&quot;41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43]]&gt;&lt;/SlideID&gt;&lt;/ChangeData&gt;"/>
  <p:tag name="MMPROD_PASSDATA" val="&lt;object type=&quot;10050&quot; unique_id=&quot;10428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429&quot;&gt;&lt;property id=&quot;10020&quot; value=&quot;2&quot;/&gt;&lt;property id=&quot;10102&quot; value=&quot;1&quot;/&gt;&lt;property id=&quot;10191&quot; value=&quot;-1&quot;/&gt;&lt;/object&gt;"/>
  <p:tag name="MMPROD_ID" val="10426"/>
  <p:tag name="MMPROD_TYPE" val="10008"/>
  <p:tag name="MMPROD_DATA" val="&lt;property id=&quot;10026&quot; value=&quot;10&quot;/&gt;&lt;property id=&quot;10027&quot; value=&quot;Interaction10426&quot;/&gt;&lt;property id=&quot;10028&quot; value=&quot;0&quot;/&gt;&lt;property id=&quot;10063&quot; value=&quot;2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734125156,D:\New folder (2)\H VAN LOP 1_pptx\Media.ppcx"/>
  <p:tag name="PPSNARRATION" val="7,734125156,D:\New folder (2)\H VAN LOP 1_pptx\Media.ppcx"/>
  <p:tag name="HTML_SHAPEINFO" val="&lt;SlideThumbPath val=&quot;Slide7.PNG&quot;/&gt;"/>
  <p:tag name="MMPROD_ANSWERCOUNT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ID" val="10430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431&quot;&gt;&lt;property id=&quot;10020&quot; value=&quot;9&quot;/&gt;&lt;property id=&quot;10102&quot; value=&quot;0&quot;/&gt;&lt;property id=&quot;10191&quot; value=&quot;-1&quot;/&gt;&lt;/object&gt;"/>
  <p:tag name="MMPROD_COLLECTIONCONTAINERID" val="10427"/>
  <p:tag name="MMPROD_PARENTID" val="10426"/>
  <p:tag name="MMPROD_ANSWERLETTER" val="A) "/>
  <p:tag name="MMPROD_LASTVALUES" val="&lt;ChangeData&gt;&lt;Left&gt;&lt;![CDATA[49.81031]]&gt;&lt;/Left&gt;&lt;Top&gt;&lt;![CDATA[129.6001]]&gt;&lt;/Top&gt;&lt;/ChangeData&gt;"/>
  <p:tag name="HTML_AUTOSHAPE_INFO" val="&lt;ThreeDShapeInfo&gt;&lt;uuid val=&quot;1001&quot;/&gt;&lt;isInvalidForFieldText val=&quot;0&quot;/&gt;&lt;hasMultipleQuizShape val=&quot;1&quot;/&gt;&lt;Image&gt;&lt;filename val=&quot;C:\Users\HueCd.Com\AppData\Local\Temp\PR\data\asimages\{4ADD90FB-69FC-42EF-BCE2-03AA29721780}_7.png&quot;/&gt;&lt;left val=&quot;66&quot;/&gt;&lt;top val=&quot;119&quot;/&gt;&lt;width val=&quot;71&quot;/&gt;&lt;height val=&quot;37&quot;/&gt;&lt;hasText val=&quot;1&quot;/&gt;&lt;/Image&gt;&lt;Image&gt;&lt;filename val=&quot;C:\Users\HueCd.Com\AppData\Local\Temp\PR\data\asimages\{E2BC6C35-6824-40E8-B659-A6BF2165064E}_7.png&quot;/&gt;&lt;left val=&quot;120&quot;/&gt;&lt;top val=&quot;126&quot;/&gt;&lt;width val=&quot;581&quot;/&gt;&lt;height val=&quot;70&quot;/&gt;&lt;hasText val=&quot;1&quot;/&gt;&lt;/Image&gt;&lt;Image&gt;&lt;filename val=&quot;C:\Users\HueCd.Com\AppData\Local\Temp\PR\data\asimages\{327524DC-18A9-4CD0-95FF-C51A6FE1CEC7}_7.png&quot;/&gt;&lt;left val=&quot;29&quot;/&gt;&lt;top val=&quot;131&quot;/&gt;&lt;width val=&quot;25&quot;/&gt;&lt;height val=&quot;17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ID" val="10432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433&quot;&gt;&lt;property id=&quot;10020&quot; value=&quot;9&quot;/&gt;&lt;property id=&quot;10102&quot; value=&quot;0&quot;/&gt;&lt;property id=&quot;10191&quot; value=&quot;-1&quot;/&gt;&lt;/object&gt;"/>
  <p:tag name="MMPROD_COLLECTIONCONTAINERID" val="10427"/>
  <p:tag name="MMPROD_PARENTID" val="10426"/>
  <p:tag name="MMPROD_ANSWERLETTER" val="B) "/>
  <p:tag name="MMPROD_LASTVALUES" val="&lt;ChangeData&gt;&lt;Left&gt;&lt;![CDATA[49.81031]]&gt;&lt;/Left&gt;&lt;Top&gt;&lt;![CDATA[197.6998]]&gt;&lt;/Top&gt;&lt;/ChangeData&gt;"/>
  <p:tag name="HTML_AUTOSHAPE_INFO" val="&lt;ThreeDShapeInfo&gt;&lt;uuid val=&quot;1002&quot;/&gt;&lt;isInvalidForFieldText val=&quot;0&quot;/&gt;&lt;hasMultipleQuizShape val=&quot;1&quot;/&gt;&lt;Image&gt;&lt;filename val=&quot;C:\Users\HueCd.Com\AppData\Local\Temp\PR\data\asimages\{CE6792E9-8FA9-46DA-8C80-A692E622EEAF}_7.png&quot;/&gt;&lt;left val=&quot;61&quot;/&gt;&lt;top val=&quot;235&quot;/&gt;&lt;width val=&quot;70&quot;/&gt;&lt;height val=&quot;37&quot;/&gt;&lt;hasText val=&quot;1&quot;/&gt;&lt;/Image&gt;&lt;Image&gt;&lt;filename val=&quot;C:\Users\HueCd.Com\AppData\Local\Temp\PR\data\asimages\{A610F46D-C206-41EA-A51D-E714E935184C}_7.png&quot;/&gt;&lt;left val=&quot;116&quot;/&gt;&lt;top val=&quot;231&quot;/&gt;&lt;width val=&quot;597&quot;/&gt;&lt;height val=&quot;67&quot;/&gt;&lt;hasText val=&quot;1&quot;/&gt;&lt;/Image&gt;&lt;Image&gt;&lt;filename val=&quot;C:\Users\HueCd.Com\AppData\Local\Temp\PR\data\asimages\{0E31D841-FC54-4350-B647-44A70B67F25B}_7.png&quot;/&gt;&lt;left val=&quot;23&quot;/&gt;&lt;top val=&quot;247&quot;/&gt;&lt;width val=&quot;25&quot;/&gt;&lt;height val=&quot;17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ID" val="10434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435&quot;&gt;&lt;property id=&quot;10020&quot; value=&quot;9&quot;/&gt;&lt;property id=&quot;10102&quot; value=&quot;0&quot;/&gt;&lt;property id=&quot;10191&quot; value=&quot;-1&quot;/&gt;&lt;/object&gt;"/>
  <p:tag name="MMPROD_COLLECTIONCONTAINERID" val="10427"/>
  <p:tag name="MMPROD_PARENTID" val="10426"/>
  <p:tag name="MMPROD_ANSWERLETTER" val="C) "/>
  <p:tag name="MMPROD_LASTVALUES" val="&lt;ChangeData&gt;&lt;Left&gt;&lt;![CDATA[49.81031]]&gt;&lt;/Left&gt;&lt;Top&gt;&lt;![CDATA[244.1995]]&gt;&lt;/Top&gt;&lt;/ChangeData&gt;"/>
  <p:tag name="HTML_AUTOSHAPE_INFO" val="&lt;ThreeDShapeInfo&gt;&lt;uuid val=&quot;1003&quot;/&gt;&lt;isInvalidForFieldText val=&quot;0&quot;/&gt;&lt;hasMultipleQuizShape val=&quot;1&quot;/&gt;&lt;Image&gt;&lt;filename val=&quot;C:\Users\HueCd.Com\AppData\Local\Temp\PR\data\asimages\{07BAF9EB-94CE-4A2F-BBE0-4324E27D8F3C}_7.png&quot;/&gt;&lt;left val=&quot;82&quot;/&gt;&lt;top val=&quot;349&quot;/&gt;&lt;width val=&quot;67&quot;/&gt;&lt;height val=&quot;37&quot;/&gt;&lt;hasText val=&quot;1&quot;/&gt;&lt;/Image&gt;&lt;Image&gt;&lt;filename val=&quot;C:\Users\HueCd.Com\AppData\Local\Temp\PR\data\asimages\{D6370F55-59CC-47B8-BBF6-997511266705}_7.png&quot;/&gt;&lt;left val=&quot;133&quot;/&gt;&lt;top val=&quot;345&quot;/&gt;&lt;width val=&quot;560&quot;/&gt;&lt;height val=&quot;67&quot;/&gt;&lt;hasText val=&quot;1&quot;/&gt;&lt;/Image&gt;&lt;Image&gt;&lt;filename val=&quot;C:\Users\HueCd.Com\AppData\Local\Temp\PR\data\asimages\{3B67B588-0B1D-48E5-BBEE-9AB41DF37021}_7.png&quot;/&gt;&lt;left val=&quot;47&quot;/&gt;&lt;top val=&quot;361&quot;/&gt;&lt;width val=&quot;24&quot;/&gt;&lt;height val=&quot;17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9CED1656-2913-4852-ABA5-C78B54DA30DD}&quot;/&gt;&lt;isInvalidForFieldText val=&quot;0&quot;/&gt;&lt;Image&gt;&lt;filename val=&quot;C:\Users\HueCd.Com\AppData\Local\Temp\PR\data\asimages\{9CED1656-2913-4852-ABA5-C78B54DA30DD}_7.png&quot;/&gt;&lt;left val=&quot;123&quot;/&gt;&lt;top val=&quot;453&quot;/&gt;&lt;width val=&quot;273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-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989AC0F9-B52D-47C2-8728-5D181E6E31BD}&quot;/&gt;&lt;isInvalidForFieldText val=&quot;0&quot;/&gt;&lt;Image&gt;&lt;filename val=&quot;C:\Users\HueCd.Com\AppData\Local\Temp\PR\data\asimages\{989AC0F9-B52D-47C2-8728-5D181E6E31BD}_7.png&quot;/&gt;&lt;left val=&quot;129&quot;/&gt;&lt;top val=&quot;453&quot;/&gt;&lt;width val=&quot;273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để tiếp tục đi tiếp]]&gt;&lt;/Text&gt;&lt;FontSize&gt;&lt;![CDATA[18]]&gt;&lt;/FontSize&gt;&lt;Left&gt;&lt;![CDATA[0]]&gt;&lt;/Left&gt;&lt;Top&gt;&lt;![CDATA[0]]&gt;&lt;/Top&gt;&lt;/ChangeData&gt;"/>
  <p:tag name="PRESENTER_SHAPEINFO" val="&lt;ThreeDShapeInfo&gt;&lt;uuid val=&quot;{DE7288F4-5AAC-4C5F-9DD8-4C3C46FF6A1E}&quot;/&gt;&lt;isInvalidForFieldText val=&quot;0&quot;/&gt;&lt;Image&gt;&lt;filename val=&quot;C:\Users\HueCd.Com\AppData\Local\Temp\PR\data\asimages\{DE7288F4-5AAC-4C5F-9DD8-4C3C46FF6A1E}_7.png&quot;/&gt;&lt;left val=&quot;204&quot;/&gt;&lt;top val=&quot;441&quot;/&gt;&lt;width val=&quot;284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4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  <p:tag name="HTML_SHAPEINFO" val="&lt;ThreeDShapeInfo&gt;&lt;uuid val=&quot;104&quot;/&gt;&lt;isInvalidForFieldText val=&quot;0&quot;/&gt;&lt;Image&gt;&lt;filename val=&quot;C:\Users\HueCd.Com\AppData\Local\Temp\PR\data\asimages\{9CF6DAE8-B365-4AD3-BF82-0E527541FA32}_7.png&quot;/&gt;&lt;left val=&quot;495&quot;/&gt;&lt;top val=&quot;447&quot;/&gt;&lt;width val=&quot;92&quot;/&gt;&lt;height val=&quot;36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  <p:tag name="HTML_SHAPEINFO" val="&lt;ThreeDShapeInfo&gt;&lt;uuid val=&quot;106&quot;/&gt;&lt;isInvalidForFieldText val=&quot;0&quot;/&gt;&lt;Image&gt;&lt;filename val=&quot;C:\Users\HueCd.Com\AppData\Local\Temp\PR\data\asimages\{3C428EEA-1E3C-4205-AFF7-9F71B515E68D}_7.png&quot;/&gt;&lt;left val=&quot;593&quot;/&gt;&lt;top val=&quot;447&quot;/&gt;&lt;width val=&quot;92&quot;/&gt;&lt;height val=&quot;36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0ADC1EF-2730-4C95-9771-DE913B3480B5}_7.png&quot;/&gt;&lt;left val=&quot;-15&quot;/&gt;&lt;top val=&quot;-20&quot;/&gt;&lt;width val=&quot;13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ử lại]]&gt;&lt;/Text&gt;&lt;FontSize&gt;&lt;![CDATA[14]]&gt;&lt;/FontSize&gt;&lt;Left&gt;&lt;![CDATA[595.7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5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18]]&gt;&lt;/FontSize&gt;&lt;Left&gt;&lt;![CDATA[85]]&gt;&lt;/Left&gt;&lt;Top&gt;&lt;![CDATA[392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giống nhau giữa vần ep và vần ơp đều có âm e, âm ơ ở cuối, khác nhau vần ep có vần ơp p ở cuối.]]&gt;&lt;/Text&gt;&lt;FontSize&gt;&lt;![CDATA[18]]&gt;&lt;/FontSize&gt;&lt;Left&gt;&lt;![CDATA[121]]&gt;&lt;/Left&gt;&lt;Top&gt;&lt;![CDATA[392]]&gt;&lt;/Top&gt;&lt;/ChangeData&gt;"/>
  <p:tag name="PRESENTER_SHAPETEXTINFO" val="&lt;ShapeTextInfo&gt;&lt;TableIndex row=&quot;-1&quot; col=&quot;-1&quot;&gt;&lt;linesCount val=&quot;2&quot;/&gt;&lt;lineCharCount val=&quot;53&quot;/&gt;&lt;lineCharCount val=&quot;42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  <p:tag name="MMPROD_TEXTSHAPE" val="1023"/>
  <p:tag name="MMPROD_LASTVALUES" val="&lt;ChangeData&gt;&lt;Left&gt;&lt;![CDATA[49.81031]]&gt;&lt;/Left&gt;&lt;Top&gt;&lt;![CDATA[394.1292]]&gt;&lt;/Top&gt;&lt;/ChangeData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18]]&gt;&lt;/FontSize&gt;&lt;Left&gt;&lt;![CDATA[85]]&gt;&lt;/Left&gt;&lt;Top&gt;&lt;![CDATA[277.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giống vần ep vần ơp đều có âm p  cuối, khác vần ep có âm e đầu, vần ơp có âm ơ đầu.]]&gt;&lt;/Text&gt;&lt;FontSize&gt;&lt;![CDATA[18]]&gt;&lt;/FontSize&gt;&lt;Left&gt;&lt;![CDATA[122]]&gt;&lt;/Left&gt;&lt;Top&gt;&lt;![CDATA[277.6]]&gt;&lt;/Top&gt;&lt;/ChangeData&gt;"/>
  <p:tag name="PRESENTER_SHAPETEXTINFO" val="&lt;ShapeTextInfo&gt;&lt;TableIndex row=&quot;-1&quot; col=&quot;-1&quot;&gt;&lt;linesCount val=&quot;2&quot;/&gt;&lt;lineCharCount val=&quot;57&quot;/&gt;&lt;lineCharCount val=&quot;26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  <p:tag name="MMPROD_TEXTSHAPE" val="1022"/>
  <p:tag name="MMPROD_LASTVALUES" val="&lt;ChangeData&gt;&lt;Left&gt;&lt;![CDATA[49.81031]]&gt;&lt;/Left&gt;&lt;Top&gt;&lt;![CDATA[279.7292]]&gt;&lt;/Top&gt;&lt;/ChangeData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18]]&gt;&lt;/FontSize&gt;&lt;Left&gt;&lt;![CDATA[85]]&gt;&lt;/Left&gt;&lt;Top&gt;&lt;![CDATA[129.6001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giống nhau giữa vần ep và vần ơp đều có âm n ở cuối, khác nhau vần ep có âm e đầu, vần ơp có âm ơ đầu.]]&gt;&lt;/Text&gt;&lt;FontSize&gt;&lt;![CDATA[18]]&gt;&lt;/FontSize&gt;&lt;Left&gt;&lt;![CDATA[122]]&gt;&lt;/Left&gt;&lt;Top&gt;&lt;![CDATA[129.6001]]&gt;&lt;/Top&gt;&lt;/ChangeData&gt;"/>
  <p:tag name="PRESENTER_SHAPETEXTINFO" val="&lt;ShapeTextInfo&gt;&lt;TableIndex row=&quot;-1&quot; col=&quot;-1&quot;&gt;&lt;linesCount val=&quot;2&quot;/&gt;&lt;lineCharCount val=&quot;53&quot;/&gt;&lt;lineCharCount val=&quot;49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  <p:tag name="MMPROD_TEXTSHAPE" val="1021"/>
  <p:tag name="MMPROD_LASTVALUES" val="&lt;ChangeData&gt;&lt;Left&gt;&lt;![CDATA[49.81031]]&gt;&lt;/Left&gt;&lt;Top&gt;&lt;![CDATA[131.7292]]&gt;&lt;/Top&gt;&lt;/ChangeData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734125156,D:\New folder (2)\H VAN LOP 1_pptx\Media.ppcx"/>
  <p:tag name="HTML_SHAPEINFO" val="&lt;SlideThumbPath val=&quot;Slide8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3]]&gt;&lt;/SlideID&gt;&lt;/ChangeData&gt;"/>
  <p:tag name="MMPROD_PASSDATA" val="&lt;object type=&quot;10050&quot; unique_id=&quot;10279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80&quot;&gt;&lt;property id=&quot;10020&quot; value=&quot;2&quot;/&gt;&lt;property id=&quot;10102&quot; value=&quot;1&quot;/&gt;&lt;property id=&quot;10191&quot; value=&quot;-1&quot;/&gt;&lt;/object&gt;"/>
  <p:tag name="MMPROD_ID" val="10389"/>
  <p:tag name="MMPROD_TYPE" val="10008"/>
  <p:tag name="MMPROD_DATA" val="&lt;property id=&quot;10026&quot; value=&quot;10&quot;/&gt;&lt;property id=&quot;10027&quot; value=&quot;Interaction10277&quot;/&gt;&lt;property id=&quot;10028&quot; value=&quot;0&quot;/&gt;&lt;property id=&quot;10063&quot; value=&quot;2&quot;/&gt;&lt;property id=&quot;10070&quot; value=&quot;câu hỏi lựa cho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734125156,D:\New folder (2)\H VAN LOP 1_pptx\Media.ppcx"/>
  <p:tag name="PPSNARRATION" val="9,734125156,D:\New folder (2)\H VAN LOP 1_pptx\Media.ppcx"/>
  <p:tag name="HTML_SHAPEINFO" val="&lt;SlideThumbPath val=&quot;Slide9.PNG&quot;/&gt;"/>
  <p:tag name="MMPROD_ANSWERCOUNT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0D449D15-DA70-4D0B-A070-E4CF0F18B500}&quot;/&gt;&lt;isInvalidForFieldText val=&quot;0&quot;/&gt;&lt;Image&gt;&lt;filename val=&quot;C:\Users\HueCd.Com\AppData\Local\Temp\PR\data\asimages\{0D449D15-DA70-4D0B-A070-E4CF0F18B500}_9.png&quot;/&gt;&lt;left val=&quot;195&quot;/&gt;&lt;top val=&quot;435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4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-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620E7FEE-BB22-4E46-A101-9CB319F76FDA}&quot;/&gt;&lt;isInvalidForFieldText val=&quot;0&quot;/&gt;&lt;Image&gt;&lt;filename val=&quot;C:\Users\HueCd.Com\AppData\Local\Temp\PR\data\asimages\{620E7FEE-BB22-4E46-A101-9CB319F76FDA}_9.png&quot;/&gt;&lt;left val=&quot;190&quot;/&gt;&lt;top val=&quot;459&quot;/&gt;&lt;width val=&quot;294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để tiếp tục đi tiếp]]&gt;&lt;/Text&gt;&lt;FontSize&gt;&lt;![CDATA[18]]&gt;&lt;/FontSize&gt;&lt;Left&gt;&lt;![CDATA[0]]&gt;&lt;/Left&gt;&lt;Top&gt;&lt;![CDATA[0]]&gt;&lt;/Top&gt;&lt;/ChangeData&gt;"/>
  <p:tag name="PRESENTER_SHAPEINFO" val="&lt;ThreeDShapeInfo&gt;&lt;uuid val=&quot;{F253778F-D639-4035-9326-6C4F0BF1BDD4}&quot;/&gt;&lt;isInvalidForFieldText val=&quot;0&quot;/&gt;&lt;Image&gt;&lt;filename val=&quot;C:\Users\HueCd.Com\AppData\Local\Temp\PR\data\asimages\{F253778F-D639-4035-9326-6C4F0BF1BDD4}_9.png&quot;/&gt;&lt;left val=&quot;207&quot;/&gt;&lt;top val=&quot;451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HueCd.Com\AppData\Local\Temp\PR\data\asimages\{05E5FF8E-A98D-4713-B09B-6597F778DA98}_9.png&quot;/&gt;&lt;left val=&quot;486&quot;/&gt;&lt;top val=&quot;444&quot;/&gt;&lt;width val=&quot;112&quot;/&gt;&lt;height val=&quot;39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HueCd.Com\AppData\Local\Temp\PR\data\asimages\{C7D833F2-B6E0-401E-BF4F-4D7EF60DD9BD}_9.png&quot;/&gt;&lt;left val=&quot;586&quot;/&gt;&lt;top val=&quot;444&quot;/&gt;&lt;width val=&quot;105&quot;/&gt;&lt;height val=&quot;39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5287F90-37F8-46DF-94D2-129E665F6274}_9.png&quot;/&gt;&lt;left val=&quot;-15&quot;/&gt;&lt;top val=&quot;-8&quot;/&gt;&lt;width val=&quot;13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14]]&gt;&lt;/Top&gt;&lt;/ChangeData&gt;"/>
  <p:tag name="MMPROD_ID" val="10281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282&quot;&gt;&lt;property id=&quot;10020&quot; value=&quot;9&quot;/&gt;&lt;property id=&quot;10102&quot; value=&quot;0&quot;/&gt;&lt;property id=&quot;10191&quot; value=&quot;-1&quot;/&gt;&lt;/object&gt;"/>
  <p:tag name="MMPROD_COLLECTIONCONTAINERID" val="10278"/>
  <p:tag name="MMPROD_PARENTID" val="10389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HueCd.Com\AppData\Local\Temp\PR\data\asimages\{284DDB98-6C1A-42B0-A9A5-56CF001AC0C6}_9.png&quot;/&gt;&lt;left val=&quot;82&quot;/&gt;&lt;top val=&quot;121&quot;/&gt;&lt;width val=&quot;70&quot;/&gt;&lt;height val=&quot;43&quot;/&gt;&lt;hasText val=&quot;1&quot;/&gt;&lt;/Image&gt;&lt;Image&gt;&lt;filename val=&quot;C:\Users\HueCd.Com\AppData\Local\Temp\PR\data\asimages\{064D6CC7-743E-4F16-8925-5E009ECFE311}_9.png&quot;/&gt;&lt;left val=&quot;134&quot;/&gt;&lt;top val=&quot;113&quot;/&gt;&lt;width val=&quot;587&quot;/&gt;&lt;height val=&quot;70&quot;/&gt;&lt;hasText val=&quot;1&quot;/&gt;&lt;/Image&gt;&lt;Image&gt;&lt;filename val=&quot;C:\Users\HueCd.Com\AppData\Local\Temp\PR\data\asimages\{39CB4172-65ED-4AA7-A2A6-A02C26C4F7B8}_9.png&quot;/&gt;&lt;left val=&quot;52&quot;/&gt;&lt;top val=&quot;137&quot;/&gt;&lt;width val=&quot;17&quot;/&gt;&lt;height val=&quot;18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98]]&gt;&lt;/Top&gt;&lt;/ChangeData&gt;"/>
  <p:tag name="MMPROD_ID" val="10283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84&quot;&gt;&lt;property id=&quot;10020&quot; value=&quot;9&quot;/&gt;&lt;property id=&quot;10102&quot; value=&quot;0&quot;/&gt;&lt;property id=&quot;10191&quot; value=&quot;-1&quot;/&gt;&lt;/object&gt;"/>
  <p:tag name="MMPROD_COLLECTIONCONTAINERID" val="10278"/>
  <p:tag name="MMPROD_PARENTID" val="10389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HueCd.Com\AppData\Local\Temp\PR\data\asimages\{2448A2E9-322F-4B4D-B259-69184636CD9C}_9.png&quot;/&gt;&lt;left val=&quot;67&quot;/&gt;&lt;top val=&quot;202&quot;/&gt;&lt;width val=&quot;64&quot;/&gt;&lt;height val=&quot;43&quot;/&gt;&lt;hasText val=&quot;1&quot;/&gt;&lt;/Image&gt;&lt;Image&gt;&lt;filename val=&quot;C:\Users\HueCd.Com\AppData\Local\Temp\PR\data\asimages\{7D69B933-BAEB-4343-80B6-1E2114491255}_9.png&quot;/&gt;&lt;left val=&quot;121&quot;/&gt;&lt;top val=&quot;197&quot;/&gt;&lt;width val=&quot;600&quot;/&gt;&lt;height val=&quot;70&quot;/&gt;&lt;hasText val=&quot;1&quot;/&gt;&lt;/Image&gt;&lt;Image&gt;&lt;filename val=&quot;C:\Users\HueCd.Com\AppData\Local\Temp\PR\data\asimages\{3D318555-09B3-46B3-9415-DB2A69EA7970}_9.png&quot;/&gt;&lt;left val=&quot;52&quot;/&gt;&lt;top val=&quot;218&quot;/&gt;&lt;width val=&quot;17&quot;/&gt;&lt;height val=&quot;18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276]]&gt;&lt;/Top&gt;&lt;/ChangeData&gt;"/>
  <p:tag name="MMPROD_ID" val="10285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286&quot;&gt;&lt;property id=&quot;10020&quot; value=&quot;9&quot;/&gt;&lt;property id=&quot;10102&quot; value=&quot;0&quot;/&gt;&lt;property id=&quot;10191&quot; value=&quot;-1&quot;/&gt;&lt;/object&gt;"/>
  <p:tag name="MMPROD_COLLECTIONCONTAINERID" val="10278"/>
  <p:tag name="MMPROD_PARENTID" val="10389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HueCd.Com\AppData\Local\Temp\PR\data\asimages\{FA71BEDF-99AC-4CFE-8BE9-C5761B363033}_9.png&quot;/&gt;&lt;left val=&quot;82&quot;/&gt;&lt;top val=&quot;282&quot;/&gt;&lt;width val=&quot;67&quot;/&gt;&lt;height val=&quot;43&quot;/&gt;&lt;hasText val=&quot;1&quot;/&gt;&lt;/Image&gt;&lt;Image&gt;&lt;filename val=&quot;C:\Users\HueCd.Com\AppData\Local\Temp\PR\data\asimages\{7FD546A7-7BCE-47DB-8D11-3A5907989057}_9.png&quot;/&gt;&lt;left val=&quot;131&quot;/&gt;&lt;top val=&quot;275&quot;/&gt;&lt;width val=&quot;590&quot;/&gt;&lt;height val=&quot;70&quot;/&gt;&lt;hasText val=&quot;1&quot;/&gt;&lt;/Image&gt;&lt;Image&gt;&lt;filename val=&quot;C:\Users\HueCd.Com\AppData\Local\Temp\PR\data\asimages\{8EFAA755-ABE8-4EE1-BC1B-2F8186366FC5}_9.png&quot;/&gt;&lt;left val=&quot;52&quot;/&gt;&lt;top val=&quot;299&quot;/&gt;&lt;width val=&quot;17&quot;/&gt;&lt;height val=&quot;17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91.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vần ep có hai âm ghép lại: âm e và âm p]]&gt;&lt;/Text&gt;&lt;FontSize&gt;&lt;![CDATA[28]]&gt;&lt;/FontSize&gt;&lt;Left&gt;&lt;![CDATA[118]]&gt;&lt;/Left&gt;&lt;Top&gt;&lt;![CDATA[291.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210.4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vần ep có hai âm ghép lại: âm e và âm m]]&gt;&lt;/Text&gt;&lt;FontSize&gt;&lt;![CDATA[28]]&gt;&lt;/FontSize&gt;&lt;Left&gt;&lt;![CDATA[121]]&gt;&lt;/Left&gt;&lt;Top&gt;&lt;![CDATA[210.4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vần ep có hai âm ghép lại: âm a và âm p]]&gt;&lt;/Text&gt;&lt;FontSize&gt;&lt;![CDATA[28]]&gt;&lt;/FontSize&gt;&lt;Left&gt;&lt;![CDATA[120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ử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734125156,D:\New folder (2)\H VAN LOP 1_pptx\Media.ppcx"/>
  <p:tag name="HTML_SHAPEINFO" val="&lt;SlideThumbPath val=&quot;Slide10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BA44C5C-7F8B-41F3-8069-A990AC9052BD}_10.png&quot;/&gt;&lt;left val=&quot;50&quot;/&gt;&lt;top val=&quot;190&quot;/&gt;&lt;width val=&quot;130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AB1C3AE-E3A4-4659-9B25-13884546B3EA}&quot;/&gt;&lt;isInvalidForFieldText val=&quot;0&quot;/&gt;&lt;Image&gt;&lt;filename val=&quot;C:\Users\HueCd.Com\AppData\Local\Temp\PR\data\asimages\{CAB1C3AE-E3A4-4659-9B25-13884546B3EA}_10.png&quot;/&gt;&lt;left val=&quot;-18&quot;/&gt;&lt;top val=&quot;0&quot;/&gt;&lt;width val=&quot;745&quot;/&gt;&lt;height val=&quot;543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9521A37-6611-4159-A28B-83DD5781569F}&quot;/&gt;&lt;isInvalidForFieldText val=&quot;0&quot;/&gt;&lt;Image&gt;&lt;filename val=&quot;C:\Users\HueCd.Com\AppData\Local\Temp\PR\data\asimages\{39521A37-6611-4159-A28B-83DD5781569F}.png&quot;/&gt;&lt;left val=&quot;0&quot;/&gt;&lt;top val=&quot;125&quot;/&gt;&lt;width val=&quot;27&quot;/&gt;&lt;height val=&quot;415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E81E17-C580-418D-A468-76CCDE1A20E4}&quot;/&gt;&lt;isInvalidForFieldText val=&quot;1&quot;/&gt;&lt;Image&gt;&lt;filename val=&quot;C:\Users\HueCd.Com\AppData\Local\Temp\PR\data\asimages\{ECE81E17-C580-418D-A468-76CCDE1A20E4}_5_S.png&quot;/&gt;&lt;left val=&quot;246&quot;/&gt;&lt;top val=&quot;79&quot;/&gt;&lt;width val=&quot;84&quot;/&gt;&lt;height val=&quot;37&quot;/&gt;&lt;hasText val=&quot;0&quot;/&gt;&lt;/Image&gt;&lt;Image&gt;&lt;filename val=&quot;C:\Users\HueCd.Com\AppData\Local\Temp\PR\data\asimages\{ECE81E17-C580-418D-A468-76CCDE1A20E4}_5_T.png&quot;/&gt;&lt;left val=&quot;242&quot;/&gt;&lt;top val=&quot;76&quot;/&gt;&lt;width val=&quot;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4]]&gt;&lt;/SlideID&gt;&lt;/ChangeData&gt;"/>
  <p:tag name="MMPROD_PASSDATA" val="&lt;object type=&quot;10050&quot; unique_id=&quot;10289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90&quot;&gt;&lt;property id=&quot;10020&quot; value=&quot;2&quot;/&gt;&lt;property id=&quot;10102&quot; value=&quot;1&quot;/&gt;&lt;property id=&quot;10191&quot; value=&quot;-1&quot;/&gt;&lt;/object&gt;"/>
  <p:tag name="MMPROD_ID" val="10390"/>
  <p:tag name="MMPROD_TYPE" val="10011"/>
  <p:tag name="MMPROD_DATA" val="&lt;property id=&quot;10025&quot; value=&quot;300&quot;/&gt;&lt;property id=&quot;10026&quot; value=&quot;10&quot;/&gt;&lt;property id=&quot;10027&quot; value=&quot;Interaction10287&quot;/&gt;&lt;property id=&quot;10028&quot; value=&quot;0&quot;/&gt;&lt;property id=&quot;10070&quot; value=&quot;tìm tiếng mới chép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734125156,D:\New folder (2)\H VAN LOP 1_pptx\Media.ppcx"/>
  <p:tag name="PPSNARRATION" val="11,734125156,D:\New folder (2)\H VAN LOP 1_pptx\Media.ppcx"/>
  <p:tag name="HTML_SHAPEINFO" val="&lt;SlideThumbPath val=&quot;Slide11.PNG&quot;/&gt;"/>
  <p:tag name="MMPROD_ANSWERCOUNT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87"/>
  <p:tag name="MMPROD_ABSOLUTEPOSITIONID" val="100"/>
  <p:tag name="MMPROD_LASTVALUES" val="&lt;ChangeData&gt;&lt;Text&gt;&lt;![CDATA[Có vần ep muốn có tiếng chép ta thêm âm gì và dấu gì?]]&gt;&lt;/Text&gt;&lt;FontSize&gt;&lt;![CDATA[37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HueCd.Com\AppData\Local\Temp\PR\data\asimages\{53A3D8B2-8A5A-4CEB-9BB7-030BABB24E17}_11.png&quot;/&gt;&lt;left val=&quot;13&quot;/&gt;&lt;top val=&quot;27&quot;/&gt;&lt;width val=&quot;678&quot;/&gt;&lt;height val=&quot;109&quot;/&gt;&lt;hasText val=&quot;1&quot;/&gt;&lt;/Image&gt;&lt;/ThreeDShapeInfo&gt;"/>
  <p:tag name="PRESENTER_SHAPETEXTINFO" val="&lt;ShapeTextInfo&gt;&lt;TableIndex row=&quot;-1&quot; col=&quot;-1&quot;&gt;&lt;linesCount val=&quot;2&quot;/&gt;&lt;lineCharCount val=&quot;40&quot;/&gt;&lt;lineCharCount val=&quot;13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74A33141-E384-441E-BEA7-69F3703A4BD1}&quot;/&gt;&lt;isInvalidForFieldText val=&quot;0&quot;/&gt;&lt;Image&gt;&lt;filename val=&quot;C:\Users\HueCd.Com\AppData\Local\Temp\PR\data\asimages\{74A33141-E384-441E-BEA7-69F3703A4BD1}_11.png&quot;/&gt;&lt;left val=&quot;94&quot;/&gt;&lt;top val=&quot;454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4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-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67A1FB85-77EC-4330-AE06-9B6877010271}&quot;/&gt;&lt;isInvalidForFieldText val=&quot;0&quot;/&gt;&lt;Image&gt;&lt;filename val=&quot;C:\Users\HueCd.Com\AppData\Local\Temp\PR\data\asimages\{67A1FB85-77EC-4330-AE06-9B6877010271}_11.png&quot;/&gt;&lt;left val=&quot;76&quot;/&gt;&lt;top val=&quot;469&quot;/&gt;&lt;width val=&quot;294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HueCd.Com\AppData\Local\Temp\PR\data\asimages\{E8E0D079-B7D9-4B25-857C-F5EA4CE125A7}_11.png&quot;/&gt;&lt;left val=&quot;486&quot;/&gt;&lt;top val=&quot;444&quot;/&gt;&lt;width val=&quot;112&quot;/&gt;&lt;height val=&quot;39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HueCd.Com\AppData\Local\Temp\PR\data\asimages\{09849553-0808-4B7C-BB86-985945CE801A}_11.png&quot;/&gt;&lt;left val=&quot;586&quot;/&gt;&lt;top val=&quot;444&quot;/&gt;&lt;width val=&quot;105&quot;/&gt;&lt;height val=&quot;39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87"/>
  <p:tag name="MMPROD_ABSOLUTEPOSITIONID" val="102"/>
  <p:tag name="MMPROD_DATA" val="&amp;lt;1&amp;gt;     &amp;#x0D;&amp;#x0A;"/>
  <p:tag name="HTML_SHAPEINFO" val="&lt;ThreeDShapeInfo&gt;&lt;uuid val=&quot;102&quot;/&gt;&lt;isInvalidForFieldText val=&quot;0&quot;/&gt;&lt;Image&gt;&lt;filename val=&quot;C:\Users\HueCd.Com\AppData\Local\Temp\PR\data\asimages\{3B0EC24D-0134-4003-87AA-8CC4991CBD6F}_11.png&quot;/&gt;&lt;left val=&quot;35&quot;/&gt;&lt;top val=&quot;119&quot;/&gt;&lt;width val=&quot;436&quot;/&gt;&lt;height val=&quot;128&quot;/&gt;&lt;hasText val=&quot;1&quot;/&gt;&lt;/Image&gt;&lt;/ThreeDShapeInfo&gt;"/>
  <p:tag name="MMPROD_FILLBLANKQUESTIONCHANGED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1AA8A1A-B935-40CD-B54B-8DE03B3BD531}_11.png&quot;/&gt;&lt;left val=&quot;-15&quot;/&gt;&lt;top val=&quot;-17&quot;/&gt;&lt;width val=&quot;13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@@1@@@@@     ]]&gt;&lt;/Text&gt;&lt;FontSize&gt;&lt;![CDATA[32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292&quot;&gt;&lt;object type=&quot;10030&quot; unique_id=&quot;10293&quot;&gt;&lt;property id=&quot;10088&quot; value=&quot;0&quot;/&gt;&lt;property id=&quot;10176&quot; value=&quot;ta thêm âm ch và dấu nặng&quot;/&gt;&lt;/object&gt;&lt;object type=&quot;10030&quot; unique_id=&quot;10294&quot;&gt;&lt;property id=&quot;10088&quot; value=&quot;0&quot;/&gt;&lt;property id=&quot;10176&quot; value=&quot;ta thêm âm c và dấu nặng&quot;/&gt;&lt;/object&gt;&lt;object type=&quot;10030&quot; unique_id=&quot;10295&quot;&gt;&lt;property id=&quot;10088&quot; value=&quot;1&quot;/&gt;&lt;property id=&quot;10176&quot; value=&quot;ta thêm âm ch và dấu sắc&quot;/&gt;&lt;/object&gt;&lt;/object&gt;"/>
  <p:tag name="MMPROD_ID" val="10291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288"/>
  <p:tag name="MMPROD_PARENTID" val="1039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ử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734125156,D:\New folder (2)\H VAN LOP 1_pptx\Media.ppcx"/>
  <p:tag name="HTML_SHAPEINFO" val="&lt;SlideThumbPath val=&quot;Slide12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19C63-733A-4ADF-920F-37EE7ED95DAC}&quot;/&gt;&lt;isInvalidForFieldText val=&quot;0&quot;/&gt;&lt;Image&gt;&lt;filename val=&quot;C:\Users\HueCd.Com\AppData\Local\Temp\PR\data\asimages\{B9B19C63-733A-4ADF-920F-37EE7ED95DAC}.png&quot;/&gt;&lt;left val=&quot;0&quot;/&gt;&lt;top val=&quot;39&quot;/&gt;&lt;width val=&quot;73&quot;/&gt;&lt;height val=&quot;73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C447DE7-C7E5-4BBC-9CD7-F01B6FDA3AB5}_12.png&quot;/&gt;&lt;left val=&quot;50&quot;/&gt;&lt;top val=&quot;190&quot;/&gt;&lt;width val=&quot;130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BB3E6F4-CF8E-4C7B-A29C-445B8D8FB0FD}&quot;/&gt;&lt;isInvalidForFieldText val=&quot;0&quot;/&gt;&lt;Image&gt;&lt;filename val=&quot;C:\Users\HueCd.Com\AppData\Local\Temp\PR\data\asimages\{0BB3E6F4-CF8E-4C7B-A29C-445B8D8FB0FD}_12.png&quot;/&gt;&lt;left val=&quot;-18&quot;/&gt;&lt;top val=&quot;0&quot;/&gt;&lt;width val=&quot;776&quot;/&gt;&lt;height val=&quot;543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0990D6B-1AFA-4B8C-A379-EB203949E173}_12.png&quot;/&gt;&lt;left val=&quot;210&quot;/&gt;&lt;top val=&quot;117&quot;/&gt;&lt;width val=&quot;15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DC10C2A-0E9C-4908-A2D2-78377E085390}&quot;/&gt;&lt;isInvalidForFieldText val=&quot;0&quot;/&gt;&lt;Image&gt;&lt;filename val=&quot;C:\Users\HueCd.Com\AppData\Local\Temp\PR\data\asimages\{3DC10C2A-0E9C-4908-A2D2-78377E085390}.png&quot;/&gt;&lt;left val=&quot;0&quot;/&gt;&lt;top val=&quot;125&quot;/&gt;&lt;width val=&quot;27&quot;/&gt;&lt;height val=&quot;415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E81E17-C580-418D-A468-76CCDE1A20E4}&quot;/&gt;&lt;isInvalidForFieldText val=&quot;1&quot;/&gt;&lt;Image&gt;&lt;filename val=&quot;C:\Users\HueCd.Com\AppData\Local\Temp\PR\data\asimages\{ECE81E17-C580-418D-A468-76CCDE1A20E4}_5_S.png&quot;/&gt;&lt;left val=&quot;246&quot;/&gt;&lt;top val=&quot;79&quot;/&gt;&lt;width val=&quot;84&quot;/&gt;&lt;height val=&quot;37&quot;/&gt;&lt;hasText val=&quot;0&quot;/&gt;&lt;/Image&gt;&lt;Image&gt;&lt;filename val=&quot;C:\Users\HueCd.Com\AppData\Local\Temp\PR\data\asimages\{ECE81E17-C580-418D-A468-76CCDE1A20E4}_5_T.png&quot;/&gt;&lt;left val=&quot;242&quot;/&gt;&lt;top val=&quot;76&quot;/&gt;&lt;width val=&quot;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0]]&gt;&lt;/SlideID&gt;&lt;/ChangeData&gt;"/>
  <p:tag name="MMPROD_PASSDATA" val="&lt;object type=&quot;10050&quot; unique_id=&quot;10373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74&quot;&gt;&lt;property id=&quot;10020&quot; value=&quot;2&quot;/&gt;&lt;property id=&quot;10102&quot; value=&quot;1&quot;/&gt;&lt;property id=&quot;10191&quot; value=&quot;-1&quot;/&gt;&lt;/object&gt;"/>
  <p:tag name="MMPROD_ID" val="10392"/>
  <p:tag name="MMPROD_TYPE" val="10055"/>
  <p:tag name="MMPROD_DATA" val="&lt;property id=&quot;10026&quot; value=&quot;10&quot;/&gt;&lt;property id=&quot;10027&quot; value=&quot;Interaction10371&quot;/&gt;&lt;property id=&quot;10028&quot; value=&quot;0&quot;/&gt;&lt;property id=&quot;10063&quot; value=&quot;1&quot;/&gt;&lt;property id=&quot;10070&quot; value=&quot;Đúng/ Sai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734125156,D:\New folder (2)\H VAN LOP 1_pptx\Media.ppcx"/>
  <p:tag name="PPSNARRATION" val="13,734125156,D:\New folder (2)\H VAN LOP 1_pptx\Media.ppcx"/>
  <p:tag name="HTML_SHAPEINFO" val="&lt;SlideThumbPath val=&quot;Slide13.PNG&quot;/&gt;"/>
  <p:tag name="MMPROD_ANSWERCOUNT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5720E390-D77A-47D8-B823-F810D32D895F}&quot;/&gt;&lt;isInvalidForFieldText val=&quot;0&quot;/&gt;&lt;Image&gt;&lt;filename val=&quot;C:\Users\HueCd.Com\AppData\Local\Temp\PR\data\asimages\{5720E390-D77A-47D8-B823-F810D32D895F}_13.png&quot;/&gt;&lt;left val=&quot;111&quot;/&gt;&lt;top val=&quot;445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4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-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5F68F633-0D8E-4501-902E-22B7199AF689}&quot;/&gt;&lt;isInvalidForFieldText val=&quot;0&quot;/&gt;&lt;Image&gt;&lt;filename val=&quot;C:\Users\HueCd.Com\AppData\Local\Temp\PR\data\asimages\{5F68F633-0D8E-4501-902E-22B7199AF689}_13.png&quot;/&gt;&lt;left val=&quot;124&quot;/&gt;&lt;top val=&quot;471&quot;/&gt;&lt;width val=&quot;294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để tiếp tục đi tiếp]]&gt;&lt;/Text&gt;&lt;FontSize&gt;&lt;![CDATA[18]]&gt;&lt;/FontSize&gt;&lt;Left&gt;&lt;![CDATA[0]]&gt;&lt;/Left&gt;&lt;Top&gt;&lt;![CDATA[0]]&gt;&lt;/Top&gt;&lt;/ChangeData&gt;"/>
  <p:tag name="PRESENTER_SHAPEINFO" val="&lt;ThreeDShapeInfo&gt;&lt;uuid val=&quot;{48829305-7A5D-4235-9C3D-15249424FC81}&quot;/&gt;&lt;isInvalidForFieldText val=&quot;0&quot;/&gt;&lt;Image&gt;&lt;filename val=&quot;C:\Users\HueCd.Com\AppData\Local\Temp\PR\data\asimages\{48829305-7A5D-4235-9C3D-15249424FC81}_13.png&quot;/&gt;&lt;left val=&quot;208&quot;/&gt;&lt;top val=&quot;435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1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HueCd.Com\AppData\Local\Temp\PR\data\asimages\{3B81438B-D77E-4464-AC35-A88C1D0188F0}_13.png&quot;/&gt;&lt;left val=&quot;486&quot;/&gt;&lt;top val=&quot;444&quot;/&gt;&lt;width val=&quot;112&quot;/&gt;&lt;height val=&quot;39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HueCd.Com\AppData\Local\Temp\PR\data\asimages\{218A2F90-0942-44DE-AF1F-F93597ECD53B}_13.png&quot;/&gt;&lt;left val=&quot;586&quot;/&gt;&lt;top val=&quot;444&quot;/&gt;&lt;width val=&quot;105&quot;/&gt;&lt;height val=&quot;39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CA1919B-417F-4310-B593-47AF7F3C1914}_13.png&quot;/&gt;&lt;left val=&quot;-15&quot;/&gt;&lt;top val=&quot;-8&quot;/&gt;&lt;width val=&quot;13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15.2]]&gt;&lt;/Top&gt;&lt;/ChangeData&gt;"/>
  <p:tag name="MMPROD_ID" val="10375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376&quot;&gt;&lt;property id=&quot;10020&quot; value=&quot;9&quot;/&gt;&lt;property id=&quot;10102&quot; value=&quot;0&quot;/&gt;&lt;property id=&quot;10191&quot; value=&quot;-1&quot;/&gt;&lt;/object&gt;"/>
  <p:tag name="MMPROD_COLLECTIONCONTAINERID" val="10372"/>
  <p:tag name="MMPROD_PARENTID" val="10392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HueCd.Com\AppData\Local\Temp\PR\data\asimages\{73795887-C531-4BE3-842F-9159E23726F7}_13.png&quot;/&gt;&lt;left val=&quot;67&quot;/&gt;&lt;top val=&quot;121&quot;/&gt;&lt;width val=&quot;71&quot;/&gt;&lt;height val=&quot;43&quot;/&gt;&lt;hasText val=&quot;1&quot;/&gt;&lt;/Image&gt;&lt;Image&gt;&lt;filename val=&quot;C:\Users\HueCd.Com\AppData\Local\Temp\PR\data\asimages\{854CA0D7-6E1C-4CF5-A5C2-ED49C09678CE}_13.png&quot;/&gt;&lt;left val=&quot;108&quot;/&gt;&lt;top val=&quot;114&quot;/&gt;&lt;width val=&quot;580&quot;/&gt;&lt;height val=&quot;103&quot;/&gt;&lt;hasText val=&quot;1&quot;/&gt;&lt;/Image&gt;&lt;Image&gt;&lt;filename val=&quot;C:\Users\HueCd.Com\AppData\Local\Temp\PR\data\asimages\{BCE19207-A529-4BC6-B984-121D35574018}_13.png&quot;/&gt;&lt;left val=&quot;52&quot;/&gt;&lt;top val=&quot;137&quot;/&gt;&lt;width val=&quot;17&quot;/&gt;&lt;height val=&quot;18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222]]&gt;&lt;/Top&gt;&lt;/ChangeData&gt;"/>
  <p:tag name="MMPROD_ID" val="10377"/>
  <p:tag name="MMPROD_TYPE" val="10018"/>
  <p:tag name="MMPROD_DATA" val="&lt;property id=&quot;10073&quot; value=&quot;T&quot;/&gt;&lt;property id=&quot;10074&quot; value=&quot;1&quot;/&gt;&lt;property id=&quot;10193&quot; value=&quot;B&quot;/&gt;&lt;property id=&quot;10199&quot; value=&quot;0&quot;/&gt;&lt;object type=&quot;10049&quot; unique_id=&quot;10378&quot;&gt;&lt;property id=&quot;10020&quot; value=&quot;9&quot;/&gt;&lt;property id=&quot;10102&quot; value=&quot;0&quot;/&gt;&lt;property id=&quot;10191&quot; value=&quot;-1&quot;/&gt;&lt;/object&gt;"/>
  <p:tag name="MMPROD_COLLECTIONCONTAINERID" val="10372"/>
  <p:tag name="MMPROD_PARENTID" val="10392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HueCd.Com\AppData\Local\Temp\PR\data\asimages\{71F23141-5185-4F8C-B047-50955F57E9EA}_13.png&quot;/&gt;&lt;left val=&quot;80&quot;/&gt;&lt;top val=&quot;235&quot;/&gt;&lt;width val=&quot;70&quot;/&gt;&lt;height val=&quot;43&quot;/&gt;&lt;hasText val=&quot;1&quot;/&gt;&lt;/Image&gt;&lt;Image&gt;&lt;filename val=&quot;C:\Users\HueCd.Com\AppData\Local\Temp\PR\data\asimages\{1338D332-E613-4495-8E0C-E1AD9F59C0F6}_13.png&quot;/&gt;&lt;left val=&quot;132&quot;/&gt;&lt;top val=&quot;221&quot;/&gt;&lt;width val=&quot;552&quot;/&gt;&lt;height val=&quot;103&quot;/&gt;&lt;hasText val=&quot;1&quot;/&gt;&lt;/Image&gt;&lt;Image&gt;&lt;filename val=&quot;C:\Users\HueCd.Com\AppData\Local\Temp\PR\data\asimages\{42F11612-E1FC-4A15-A4B9-C0F27942747A}_13.png&quot;/&gt;&lt;left val=&quot;52&quot;/&gt;&lt;top val=&quot;252&quot;/&gt;&lt;width val=&quot;17&quot;/&gt;&lt;height val=&quot;17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244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vần ep và vần êp giống nhau có âm p ở cuối, khác nhau âm e và âm ê đứng đầu]]&gt;&lt;/Text&gt;&lt;FontSize&gt;&lt;![CDATA[28]]&gt;&lt;/FontSize&gt;&lt;Left&gt;&lt;![CDATA[122]]&gt;&lt;/Left&gt;&lt;Top&gt;&lt;![CDATA[244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44&quot;/&gt;&lt;lineCharCount val=&quot;31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vần ep và vần êp giống nhau có âm m ở cuối, khác nhau âm e và âm ê đứng đầu]]&gt;&lt;/Text&gt;&lt;FontSize&gt;&lt;![CDATA[28]]&gt;&lt;/FontSize&gt;&lt;Left&gt;&lt;![CDATA[122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2&quot;/&gt;&lt;lineCharCount val=&quot;44&quot;/&gt;&lt;lineCharCount val=&quot;31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ử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734125156,D:\New folder (2)\H VAN LOP 1_pptx\Media.ppcx"/>
  <p:tag name="HTML_SHAPEINFO" val="&lt;SlideThumbPath val=&quot;Slide14.PNG&quot;/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PASSDATA" val="&lt;object type=&quot;10050&quot; unique_id=&quot;10298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99&quot;&gt;&lt;property id=&quot;10020&quot; value=&quot;2&quot;/&gt;&lt;property id=&quot;10102&quot; value=&quot;1&quot;/&gt;&lt;property id=&quot;10191&quot; value=&quot;-1&quot;/&gt;&lt;/object&gt;"/>
  <p:tag name="MMPROD_TYPE" val="10008"/>
  <p:tag name="MMPROD_DATA" val="&lt;property id=&quot;10026&quot; value=&quot;10&quot;/&gt;&lt;property id=&quot;10027&quot; value=&quot;Interaction10296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734125156,D:\New folder (2)\H VAN LOP 1_pptx\Media.ppcx"/>
  <p:tag name="MMPROD_ID" val="10441"/>
  <p:tag name="MMPROD_LASTVALUES" val="&lt;ChangeData&gt;&lt;SlideID&gt;&lt;![CDATA[351]]&gt;&lt;/SlideID&gt;&lt;/ChangeData&gt;"/>
  <p:tag name="PPSNARRATION" val="15,734125156,D:\New folder (2)\H VAN LOP 1_pptx\Media.ppcx"/>
  <p:tag name="HTML_SHAPEINFO" val="&lt;SlideThumbPath val=&quot;Slide15.PNG&quot;/&gt;"/>
  <p:tag name="MMPROD_ANSWERCOUNT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3A91FCDA-6770-4982-9E84-93127DBAFBFC}&quot;/&gt;&lt;isInvalidForFieldText val=&quot;0&quot;/&gt;&lt;Image&gt;&lt;filename val=&quot;C:\Users\HueCd.Com\AppData\Local\Temp\PR\data\asimages\{3A91FCDA-6770-4982-9E84-93127DBAFBFC}_15.png&quot;/&gt;&lt;left val=&quot;117&quot;/&gt;&lt;top val=&quot;445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4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-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21609F3B-87D0-4122-84E5-2E48BD7456F9}&quot;/&gt;&lt;isInvalidForFieldText val=&quot;0&quot;/&gt;&lt;Image&gt;&lt;filename val=&quot;C:\Users\HueCd.Com\AppData\Local\Temp\PR\data\asimages\{21609F3B-87D0-4122-84E5-2E48BD7456F9}_15.png&quot;/&gt;&lt;left val=&quot;124&quot;/&gt;&lt;top val=&quot;453&quot;/&gt;&lt;width val=&quot;294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để tiếp tục đi tiếp]]&gt;&lt;/Text&gt;&lt;FontSize&gt;&lt;![CDATA[18]]&gt;&lt;/FontSize&gt;&lt;Left&gt;&lt;![CDATA[0]]&gt;&lt;/Left&gt;&lt;Top&gt;&lt;![CDATA[0]]&gt;&lt;/Top&gt;&lt;/ChangeData&gt;"/>
  <p:tag name="PRESENTER_SHAPEINFO" val="&lt;ThreeDShapeInfo&gt;&lt;uuid val=&quot;{B7C64643-1561-4FBA-BD04-40A14722156B}&quot;/&gt;&lt;isInvalidForFieldText val=&quot;0&quot;/&gt;&lt;Image&gt;&lt;filename val=&quot;C:\Users\HueCd.Com\AppData\Local\Temp\PR\data\asimages\{B7C64643-1561-4FBA-BD04-40A14722156B}_15.png&quot;/&gt;&lt;left val=&quot;141&quot;/&gt;&lt;top val=&quot;451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1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HueCd.Com\AppData\Local\Temp\PR\data\asimages\{75B058D1-524F-46EA-8637-AC1BFF7F9ED5}_15.png&quot;/&gt;&lt;left val=&quot;486&quot;/&gt;&lt;top val=&quot;444&quot;/&gt;&lt;width val=&quot;112&quot;/&gt;&lt;height val=&quot;39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HueCd.Com\AppData\Local\Temp\PR\data\asimages\{DD4979E8-2950-4E2A-85E0-BC32C286F355}_15.png&quot;/&gt;&lt;left val=&quot;586&quot;/&gt;&lt;top val=&quot;444&quot;/&gt;&lt;width val=&quot;105&quot;/&gt;&lt;height val=&quot;39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3881E84-902B-43F2-9290-4B61C9209541}_15.png&quot;/&gt;&lt;left val=&quot;-15&quot;/&gt;&lt;top val=&quot;-8&quot;/&gt;&lt;width val=&quot;13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12.8]]&gt;&lt;/Top&gt;&lt;/ChangeData&gt;"/>
  <p:tag name="MMPROD_ID" val="10300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301&quot;&gt;&lt;property id=&quot;10020&quot; value=&quot;9&quot;/&gt;&lt;property id=&quot;10102&quot; value=&quot;0&quot;/&gt;&lt;property id=&quot;10191&quot; value=&quot;-1&quot;/&gt;&lt;/object&gt;"/>
  <p:tag name="MMPROD_COLLECTIONCONTAINERID" val="10297"/>
  <p:tag name="MMPROD_PARENTID" val="1039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HueCd.Com\AppData\Local\Temp\PR\data\asimages\{7E2E4BE7-CA17-4980-B4EC-54D7117252AA}_15.png&quot;/&gt;&lt;left val=&quot;77&quot;/&gt;&lt;top val=&quot;121&quot;/&gt;&lt;width val=&quot;71&quot;/&gt;&lt;height val=&quot;43&quot;/&gt;&lt;hasText val=&quot;1&quot;/&gt;&lt;/Image&gt;&lt;Image&gt;&lt;filename val=&quot;C:\Users\HueCd.Com\AppData\Local\Temp\PR\data\asimages\{EDFE1B01-378F-4BF8-8434-EA2405E24AE8}_15.png&quot;/&gt;&lt;left val=&quot;126&quot;/&gt;&lt;top val=&quot;111&quot;/&gt;&lt;width val=&quot;515&quot;/&gt;&lt;height val=&quot;70&quot;/&gt;&lt;hasText val=&quot;1&quot;/&gt;&lt;/Image&gt;&lt;Image&gt;&lt;filename val=&quot;C:\Users\HueCd.Com\AppData\Local\Temp\PR\data\asimages\{325BD406-7CA8-4E61-B8D3-2258E9202375}_15.png&quot;/&gt;&lt;left val=&quot;52&quot;/&gt;&lt;top val=&quot;137&quot;/&gt;&lt;width val=&quot;17&quot;/&gt;&lt;height val=&quot;18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92]]&gt;&lt;/Top&gt;&lt;/ChangeData&gt;"/>
  <p:tag name="MMPROD_ID" val="10302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303&quot;&gt;&lt;property id=&quot;10020&quot; value=&quot;9&quot;/&gt;&lt;property id=&quot;10102&quot; value=&quot;0&quot;/&gt;&lt;property id=&quot;10191&quot; value=&quot;-1&quot;/&gt;&lt;/object&gt;"/>
  <p:tag name="MMPROD_COLLECTIONCONTAINERID" val="10297"/>
  <p:tag name="MMPROD_PARENTID" val="1039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HueCd.Com\AppData\Local\Temp\PR\data\asimages\{B4417D1B-6F3F-4390-8E58-B56F97E8C399}_15.png&quot;/&gt;&lt;left val=&quot;74&quot;/&gt;&lt;top val=&quot;202&quot;/&gt;&lt;width val=&quot;70&quot;/&gt;&lt;height val=&quot;43&quot;/&gt;&lt;hasText val=&quot;1&quot;/&gt;&lt;/Image&gt;&lt;Image&gt;&lt;filename val=&quot;C:\Users\HueCd.Com\AppData\Local\Temp\PR\data\asimages\{1B089892-491C-4270-8339-E91CDA7B48AE}_15.png&quot;/&gt;&lt;left val=&quot;120&quot;/&gt;&lt;top val=&quot;191&quot;/&gt;&lt;width val=&quot;479&quot;/&gt;&lt;height val=&quot;70&quot;/&gt;&lt;hasText val=&quot;1&quot;/&gt;&lt;/Image&gt;&lt;Image&gt;&lt;filename val=&quot;C:\Users\HueCd.Com\AppData\Local\Temp\PR\data\asimages\{F9A23EA5-66AD-4475-B4B9-8612061464B1}_15.png&quot;/&gt;&lt;left val=&quot;52&quot;/&gt;&lt;top val=&quot;218&quot;/&gt;&lt;width val=&quot;17&quot;/&gt;&lt;height val=&quot;18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99984]]&gt;&lt;/Left&gt;&lt;Top&gt;&lt;![CDATA[277.6]]&gt;&lt;/Top&gt;&lt;/ChangeData&gt;"/>
  <p:tag name="MMPROD_ID" val="10304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305&quot;&gt;&lt;property id=&quot;10020&quot; value=&quot;9&quot;/&gt;&lt;property id=&quot;10102&quot; value=&quot;0&quot;/&gt;&lt;property id=&quot;10191&quot; value=&quot;-1&quot;/&gt;&lt;/object&gt;"/>
  <p:tag name="MMPROD_COLLECTIONCONTAINERID" val="10297"/>
  <p:tag name="MMPROD_PARENTID" val="10391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HueCd.Com\AppData\Local\Temp\PR\data\asimages\{641A8229-2892-4112-8FAC-24B486C068AE}_15.png&quot;/&gt;&lt;left val=&quot;77&quot;/&gt;&lt;top val=&quot;282&quot;/&gt;&lt;width val=&quot;70&quot;/&gt;&lt;height val=&quot;43&quot;/&gt;&lt;hasText val=&quot;1&quot;/&gt;&lt;/Image&gt;&lt;Image&gt;&lt;filename val=&quot;C:\Users\HueCd.Com\AppData\Local\Temp\PR\data\asimages\{B5BC1599-EC0E-4E99-9BE1-499CA37FDCF7}_15.png&quot;/&gt;&lt;left val=&quot;129&quot;/&gt;&lt;top val=&quot;276&quot;/&gt;&lt;width val=&quot;518&quot;/&gt;&lt;height val=&quot;70&quot;/&gt;&lt;hasText val=&quot;1&quot;/&gt;&lt;/Image&gt;&lt;Image&gt;&lt;filename val=&quot;C:\Users\HueCd.Com\AppData\Local\Temp\PR\data\asimages\{6A93FF90-73BB-4DDD-88B0-507A01CA3B07}_15.png&quot;/&gt;&lt;left val=&quot;52&quot;/&gt;&lt;top val=&quot;299&quot;/&gt;&lt;width val=&quot;17&quot;/&gt;&lt;height val=&quot;17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91.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vần êp có 2 âm ghép lại: âm e và âm p]]&gt;&lt;/Text&gt;&lt;FontSize&gt;&lt;![CDATA[28]]&gt;&lt;/FontSize&gt;&lt;Left&gt;&lt;![CDATA[121]]&gt;&lt;/Left&gt;&lt;Top&gt;&lt;![CDATA[291.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210.4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vần êp có 2 âm ghép lại: âm ê và âm p]]&gt;&lt;/Text&gt;&lt;FontSize&gt;&lt;![CDATA[28]]&gt;&lt;/FontSize&gt;&lt;Left&gt;&lt;![CDATA[122]]&gt;&lt;/Left&gt;&lt;Top&gt;&lt;![CDATA[210.4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vần êp có 2 âm ghép lại: âm ê và âm h]]&gt;&lt;/Text&gt;&lt;FontSize&gt;&lt;![CDATA[28]]&gt;&lt;/FontSize&gt;&lt;Left&gt;&lt;![CDATA[122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ử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734125156,D:\New folder (2)\H VAN LOP 1_pptx\Media.ppcx"/>
  <p:tag name="HTML_SHAPEINFO" val="&lt;SlideThumbPath val=&quot;Slide16.PNG&quot;/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07ADDE8-17D9-4945-96A9-DC35B59B3346}&quot;/&gt;&lt;isInvalidForFieldText val=&quot;0&quot;/&gt;&lt;Image&gt;&lt;filename val=&quot;C:\Users\HueCd.Com\AppData\Local\Temp\PR\data\asimages\{C07ADDE8-17D9-4945-96A9-DC35B59B3346}.png&quot;/&gt;&lt;left val=&quot;0&quot;/&gt;&lt;top val=&quot;39&quot;/&gt;&lt;width val=&quot;73&quot;/&gt;&lt;height val=&quot;73&quot;/&gt;&lt;hasText val=&quot;1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5E695E6-26C6-472F-9C48-6B05F89FDB5B}_16.png&quot;/&gt;&lt;left val=&quot;50&quot;/&gt;&lt;top val=&quot;190&quot;/&gt;&lt;width val=&quot;130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773CFD-0ABE-42B6-BD51-EC24EA471577}&quot;/&gt;&lt;isInvalidForFieldText val=&quot;0&quot;/&gt;&lt;Image&gt;&lt;filename val=&quot;C:\Users\HueCd.Com\AppData\Local\Temp\PR\data\asimages\{64773CFD-0ABE-42B6-BD51-EC24EA471577}_16.png&quot;/&gt;&lt;left val=&quot;-18&quot;/&gt;&lt;top val=&quot;0&quot;/&gt;&lt;width val=&quot;776&quot;/&gt;&lt;height val=&quot;543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6F3A787-BEBD-41DD-A17A-A9232163F48D}_16.png&quot;/&gt;&lt;left val=&quot;210&quot;/&gt;&lt;top val=&quot;117&quot;/&gt;&lt;width val=&quot;15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E98369C-A3C2-4EE0-A64F-E1A7D35EE34B}_16.png&quot;/&gt;&lt;left val=&quot;216&quot;/&gt;&lt;top val=&quot;174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015097-029E-4544-974C-88E4E1BA0A1C}&quot;/&gt;&lt;isInvalidForFieldText val=&quot;0&quot;/&gt;&lt;Image&gt;&lt;filename val=&quot;C:\Users\HueCd.Com\AppData\Local\Temp\PR\data\asimages\{2D015097-029E-4544-974C-88E4E1BA0A1C}_16.png&quot;/&gt;&lt;left val=&quot;74&quot;/&gt;&lt;top val=&quot;31&quot;/&gt;&lt;width val=&quot;197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D6CEB0D-C4AC-4F82-88CE-597969B13F7B}&quot;/&gt;&lt;isInvalidForFieldText val=&quot;0&quot;/&gt;&lt;Image&gt;&lt;filename val=&quot;C:\Users\HueCd.Com\AppData\Local\Temp\PR\data\asimages\{FD6CEB0D-C4AC-4F82-88CE-597969B13F7B}.png&quot;/&gt;&lt;left val=&quot;0&quot;/&gt;&lt;top val=&quot;125&quot;/&gt;&lt;width val=&quot;27&quot;/&gt;&lt;height val=&quot;415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134F87-094A-4D10-8451-584795A88D40}&quot;/&gt;&lt;isInvalidForFieldText val=&quot;0&quot;/&gt;&lt;Image&gt;&lt;filename val=&quot;C:\Users\HueCd.Com\AppData\Local\Temp\PR\data\asimages\{AE134F87-094A-4D10-8451-584795A88D40}_16.png&quot;/&gt;&lt;left val=&quot;29&quot;/&gt;&lt;top val=&quot;83&quot;/&gt;&lt;width val=&quot;80&quot;/&gt;&lt;height val=&quot;74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EBD75E2-25BB-46F7-B907-D5659E33BBF9}"/>
  <p:tag name="GENSWF_ADVANCE_TIME" val="24.273"/>
  <p:tag name="TIMING" val="|5.694|8.738|3.244|1.749|4.841|0.001|0.001|0.001|0.001|0.001|0.001"/>
  <p:tag name="ISPRING_CUSTOM_TIMING_USED" val="1"/>
  <p:tag name="PPSNARRATION" val="4,734125156,D:\New folder (2)\H VAN LOP 1_pptx\Media.ppcx"/>
  <p:tag name="HTML_SHAPEINFO" val="&lt;SlideThumbPath val=&quot;Slide1.PNG&quot;/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903595E-503E-4702-A71C-6B78FF8C6F4A}_16.png&quot;/&gt;&lt;left val=&quot;93&quot;/&gt;&lt;top val=&quot;369&quot;/&gt;&lt;width val=&quot;250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ECDFF38-BCE0-4F91-B628-4C3800B1749B}_16.png&quot;/&gt;&lt;left val=&quot;165&quot;/&gt;&lt;top val=&quot;174&quot;/&gt;&lt;width val=&quot;12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953804-3F8C-4CD7-B06C-C6E31799CBA2}&quot;/&gt;&lt;isInvalidForFieldText val=&quot;0&quot;/&gt;&lt;Image&gt;&lt;filename val=&quot;C:\Users\HueCd.Com\AppData\Local\Temp\PR\data\asimages\{EF953804-3F8C-4CD7-B06C-C6E31799CBA2}_16.png&quot;/&gt;&lt;left val=&quot;252&quot;/&gt;&lt;top val=&quot;196&quot;/&gt;&lt;width val=&quot;19&quot;/&gt;&lt;height val=&quot;21&quot;/&gt;&lt;hasText val=&quot;1&quot;/&gt;&lt;/Image&gt;&lt;/ThreeDShape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56B4F347-8FF6-49DC-8A2C-EFA10910B7F0}_16.png&quot;/&gt;&lt;left val=&quot;472&quot;/&gt;&lt;top val=&quot;114&quot;/&gt;&lt;width val=&quot;16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E81E17-C580-418D-A468-76CCDE1A20E4}&quot;/&gt;&lt;isInvalidForFieldText val=&quot;1&quot;/&gt;&lt;Image&gt;&lt;filename val=&quot;C:\Users\HueCd.Com\AppData\Local\Temp\PR\data\asimages\{ECE81E17-C580-418D-A468-76CCDE1A20E4}_5_S.png&quot;/&gt;&lt;left val=&quot;246&quot;/&gt;&lt;top val=&quot;79&quot;/&gt;&lt;width val=&quot;84&quot;/&gt;&lt;height val=&quot;37&quot;/&gt;&lt;hasText val=&quot;0&quot;/&gt;&lt;/Image&gt;&lt;Image&gt;&lt;filename val=&quot;C:\Users\HueCd.Com\AppData\Local\Temp\PR\data\asimages\{ECE81E17-C580-418D-A468-76CCDE1A20E4}_5_T.png&quot;/&gt;&lt;left val=&quot;242&quot;/&gt;&lt;top val=&quot;76&quot;/&gt;&lt;width val=&quot;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9D91098-BEC1-4C77-A7AF-6ECFC7F0F859}_16.png&quot;/&gt;&lt;left val=&quot;370&quot;/&gt;&lt;top val=&quot;18&quot;/&gt;&lt;width val=&quot;24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19021EA-D5C5-4C69-8F88-B72732CCE189}&quot;/&gt;&lt;isInvalidForFieldText val=&quot;0&quot;/&gt;&lt;Image&gt;&lt;filename val=&quot;C:\Users\HueCd.Com\AppData\Local\Temp\PR\data\asimages\{619021EA-D5C5-4C69-8F88-B72732CCE189}_1.png&quot;/&gt;&lt;left val=&quot;187&quot;/&gt;&lt;top val=&quot;453&quot;/&gt;&lt;width val=&quot;375&quot;/&gt;&lt;height val=&quot;57&quot;/&gt;&lt;hasText val=&quot;1&quot;/&gt;&lt;/Image&gt;&lt;/ThreeDShape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PASSDATA" val="&lt;object type=&quot;10050&quot; unique_id=&quot;10308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09&quot;&gt;&lt;property id=&quot;10020&quot; value=&quot;2&quot;/&gt;&lt;property id=&quot;10102&quot; value=&quot;1&quot;/&gt;&lt;property id=&quot;10191&quot; value=&quot;-1&quot;/&gt;&lt;/object&gt;"/>
  <p:tag name="MMPROD_TYPE" val="10011"/>
  <p:tag name="MMPROD_DATA" val="&lt;property id=&quot;10025&quot; value=&quot;300&quot;/&gt;&lt;property id=&quot;10026&quot; value=&quot;10&quot;/&gt;&lt;property id=&quot;10027&quot; value=&quot;Interaction10306&quot;/&gt;&lt;property id=&quot;10028&quot; value=&quot;0&quot;/&gt;&lt;property id=&quot;10070&quot; value=&quot;Fill-in-the-blank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734125156,D:\New folder (2)\H VAN LOP 1_pptx\Media.ppcx"/>
  <p:tag name="MMPROD_ID" val="10442"/>
  <p:tag name="MMPROD_LASTVALUES" val="&lt;ChangeData&gt;&lt;SlideID&gt;&lt;![CDATA[352]]&gt;&lt;/SlideID&gt;&lt;/ChangeData&gt;"/>
  <p:tag name="PPSNARRATION" val="17,734125156,D:\New folder (2)\H VAN LOP 1_pptx\Media.ppcx"/>
  <p:tag name="HTML_SHAPEINFO" val="&lt;SlideThumbPath val=&quot;Slide17.PNG&quot;/&gt;"/>
  <p:tag name="MMPROD_ANSWERCOUNT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06"/>
  <p:tag name="MMPROD_ABSOLUTEPOSITIONID" val="100"/>
  <p:tag name="MMPROD_LASTVALUES" val="&lt;ChangeData&gt;&lt;Text&gt;&lt;![CDATA[có vần &amp;quot;êp&amp;quot; muốn có tiếng &amp;quot;xếp&amp;quot; ta thêm âm gì và dấu gì?]]&gt;&lt;/Text&gt;&lt;FontSize&gt;&lt;![CDATA[37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HueCd.Com\AppData\Local\Temp\PR\data\asimages\{2E8D07AD-0A2B-434B-9F5A-BF99F262D170}_17.png&quot;/&gt;&lt;left val=&quot;13&quot;/&gt;&lt;top val=&quot;12&quot;/&gt;&lt;width val=&quot;672&quot;/&gt;&lt;height val=&quot;101&quot;/&gt;&lt;hasText val=&quot;1&quot;/&gt;&lt;/Image&gt;&lt;/ThreeDShapeInfo&gt;"/>
  <p:tag name="PRESENTER_SHAPETEXTINFO" val="&lt;ShapeTextInfo&gt;&lt;TableIndex row=&quot;-1&quot; col=&quot;-1&quot;&gt;&lt;linesCount val=&quot;2&quot;/&gt;&lt;lineCharCount val=&quot;40&quot;/&gt;&lt;lineCharCount val=&quot;16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C87E17CC-8DB9-442B-9FE4-9100DA0869A3}&quot;/&gt;&lt;isInvalidForFieldText val=&quot;0&quot;/&gt;&lt;Image&gt;&lt;filename val=&quot;C:\Users\HueCd.Com\AppData\Local\Temp\PR\data\asimages\{C87E17CC-8DB9-442B-9FE4-9100DA0869A3}_17.png&quot;/&gt;&lt;left val=&quot;96&quot;/&gt;&lt;top val=&quot;462&quot;/&gt;&lt;width val=&quot;278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4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-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AD60C1E5-B1E7-46EA-8C68-CA7AF4B40FA4}&quot;/&gt;&lt;isInvalidForFieldText val=&quot;0&quot;/&gt;&lt;Image&gt;&lt;filename val=&quot;C:\Users\HueCd.Com\AppData\Local\Temp\PR\data\asimages\{AD60C1E5-B1E7-46EA-8C68-CA7AF4B40FA4}_17.png&quot;/&gt;&lt;left val=&quot;84&quot;/&gt;&lt;top val=&quot;475&quot;/&gt;&lt;width val=&quot;294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để tiếp tục đi tiếp]]&gt;&lt;/Text&gt;&lt;FontSize&gt;&lt;![CDATA[18]]&gt;&lt;/FontSize&gt;&lt;Left&gt;&lt;![CDATA[0]]&gt;&lt;/Left&gt;&lt;Top&gt;&lt;![CDATA[0]]&gt;&lt;/Top&gt;&lt;/ChangeData&gt;"/>
  <p:tag name="PRESENTER_SHAPEINFO" val="&lt;ThreeDShapeInfo&gt;&lt;uuid val=&quot;{1646D255-A0F1-4AE1-95A5-B8947B396EC2}&quot;/&gt;&lt;isInvalidForFieldText val=&quot;0&quot;/&gt;&lt;Image&gt;&lt;filename val=&quot;C:\Users\HueCd.Com\AppData\Local\Temp\PR\data\asimages\{1646D255-A0F1-4AE1-95A5-B8947B396EC2}_17.png&quot;/&gt;&lt;left val=&quot;99&quot;/&gt;&lt;top val=&quot;475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1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HueCd.Com\AppData\Local\Temp\PR\data\asimages\{D9E67C87-DB20-4A49-8DC5-A44C9132E449}_17.png&quot;/&gt;&lt;left val=&quot;486&quot;/&gt;&lt;top val=&quot;444&quot;/&gt;&lt;width val=&quot;112&quot;/&gt;&lt;height val=&quot;39&quot;/&gt;&lt;hasText val=&quot;1&quot;/&gt;&lt;/Image&gt;&lt;/ThreeDShape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HueCd.Com\AppData\Local\Temp\PR\data\asimages\{0CD56FB6-1BE1-482A-A416-596ECE039F60}_17.png&quot;/&gt;&lt;left val=&quot;586&quot;/&gt;&lt;top val=&quot;444&quot;/&gt;&lt;width val=&quot;105&quot;/&gt;&lt;height val=&quot;39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06"/>
  <p:tag name="MMPROD_ABSOLUTEPOSITIONID" val="102"/>
  <p:tag name="MMPROD_DATA" val="&amp;lt;1&amp;gt;     &amp;#x0D;&amp;#x0A;"/>
  <p:tag name="HTML_SHAPEINFO" val="&lt;ThreeDShapeInfo&gt;&lt;uuid val=&quot;102&quot;/&gt;&lt;isInvalidForFieldText val=&quot;0&quot;/&gt;&lt;Image&gt;&lt;filename val=&quot;C:\Users\HueCd.Com\AppData\Local\Temp\PR\data\asimages\{E44F0298-90A9-456E-9DC1-9045600821F5}_17.png&quot;/&gt;&lt;left val=&quot;35&quot;/&gt;&lt;top val=&quot;125&quot;/&gt;&lt;width val=&quot;446&quot;/&gt;&lt;height val=&quot;101&quot;/&gt;&lt;hasText val=&quot;1&quot;/&gt;&lt;/Image&gt;&lt;/ThreeDShapeInfo&gt;"/>
  <p:tag name="MMPROD_FILLBLANKQUESTIONCHANGED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D30D8C5-1283-4EBF-B106-D34B7781A26C}_17.png&quot;/&gt;&lt;left val=&quot;-15&quot;/&gt;&lt;top val=&quot;-20&quot;/&gt;&lt;width val=&quot;13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@@1@@@@@     ]]&gt;&lt;/Text&gt;&lt;FontSize&gt;&lt;![CDATA[32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22D6FDE-6CCD-4062-8E88-758F4F36BC95}&quot;/&gt;&lt;isInvalidForFieldText val=&quot;0&quot;/&gt;&lt;Image&gt;&lt;filename val=&quot;C:\Users\HueCd.Com\AppData\Local\Temp\PR\data\asimages\{822D6FDE-6CCD-4062-8E88-758F4F36BC95}.png&quot;/&gt;&lt;left val=&quot;528&quot;/&gt;&lt;top val=&quot;140&quot;/&gt;&lt;width val=&quot;157&quot;/&gt;&lt;height val=&quot;148&quot;/&gt;&lt;hasText val=&quot;1&quot;/&gt;&lt;/Image&gt;&lt;/ThreeDShape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0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311&quot;&gt;&lt;object type=&quot;10030&quot; unique_id=&quot;10312&quot;&gt;&lt;property id=&quot;10088&quot; value=&quot;0&quot;/&gt;&lt;property id=&quot;10176&quot; value=&quot;ta thêm âm r và dấu sắc.&quot;/&gt;&lt;/object&gt;&lt;object type=&quot;10030&quot; unique_id=&quot;10313&quot;&gt;&lt;property id=&quot;10088&quot; value=&quot;0&quot;/&gt;&lt;property id=&quot;10176&quot; value=&quot;ta thêm âm s và dấu sắc.&quot;/&gt;&lt;/object&gt;&lt;object type=&quot;10030&quot; unique_id=&quot;10314&quot;&gt;&lt;property id=&quot;10088&quot; value=&quot;1&quot;/&gt;&lt;property id=&quot;10176&quot; value=&quot;ta thêm âm x và dấu sắc.&quot;/&gt;&lt;/object&gt;&lt;/object&gt;"/>
  <p:tag name="MMPROD_ID" val="10310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307"/>
  <p:tag name="MMPROD_PARENTID" val="1039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ử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734125156,D:\New folder (2)\H VAN LOP 1_pptx\Media.ppcx"/>
  <p:tag name="HTML_SHAPEINFO" val="&lt;SlideThumbPath val=&quot;Slide18.PNG&quot;/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78150A-97C9-43D0-827D-0259FBCC93E0}&quot;/&gt;&lt;isInvalidForFieldText val=&quot;0&quot;/&gt;&lt;Image&gt;&lt;filename val=&quot;C:\Users\HueCd.Com\AppData\Local\Temp\PR\data\asimages\{9378150A-97C9-43D0-827D-0259FBCC93E0}.png&quot;/&gt;&lt;left val=&quot;0&quot;/&gt;&lt;top val=&quot;39&quot;/&gt;&lt;width val=&quot;73&quot;/&gt;&lt;height val=&quot;73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35DDA8B-BE4C-44E2-B97D-8460B09051EE}_18.png&quot;/&gt;&lt;left val=&quot;50&quot;/&gt;&lt;top val=&quot;190&quot;/&gt;&lt;width val=&quot;130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9E1B4C-A4F7-4D9F-BF9A-3B5120736DBC}&quot;/&gt;&lt;isInvalidForFieldText val=&quot;0&quot;/&gt;&lt;Image&gt;&lt;filename val=&quot;C:\Users\HueCd.Com\AppData\Local\Temp\PR\data\asimages\{139E1B4C-A4F7-4D9F-BF9A-3B5120736DBC}_18.png&quot;/&gt;&lt;left val=&quot;-18&quot;/&gt;&lt;top val=&quot;0&quot;/&gt;&lt;width val=&quot;770&quot;/&gt;&lt;height val=&quot;543&quot;/&gt;&lt;hasText val=&quot;1&quot;/&gt;&lt;/Image&gt;&lt;/ThreeDShape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D0F7CEB-FC5F-4F87-B629-38A8767EC649}_18.png&quot;/&gt;&lt;left val=&quot;210&quot;/&gt;&lt;top val=&quot;117&quot;/&gt;&lt;width val=&quot;15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F450383-F429-4F73-9F86-C133D53FF6A0}_18.png&quot;/&gt;&lt;left val=&quot;216&quot;/&gt;&lt;top val=&quot;174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510821-C415-4AB8-8435-6A7F16773375}&quot;/&gt;&lt;isInvalidForFieldText val=&quot;0&quot;/&gt;&lt;Image&gt;&lt;filename val=&quot;C:\Users\HueCd.Com\AppData\Local\Temp\PR\data\asimages\{C0510821-C415-4AB8-8435-6A7F16773375}_18.png&quot;/&gt;&lt;left val=&quot;74&quot;/&gt;&lt;top val=&quot;31&quot;/&gt;&lt;width val=&quot;197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2B9D0AC-C19C-4D83-A808-84C0AA453174}&quot;/&gt;&lt;isInvalidForFieldText val=&quot;0&quot;/&gt;&lt;Image&gt;&lt;filename val=&quot;C:\Users\HueCd.Com\AppData\Local\Temp\PR\data\asimages\{52B9D0AC-C19C-4D83-A808-84C0AA453174}.png&quot;/&gt;&lt;left val=&quot;0&quot;/&gt;&lt;top val=&quot;125&quot;/&gt;&lt;width val=&quot;27&quot;/&gt;&lt;height val=&quot;415&quot;/&gt;&lt;hasText val=&quot;1&quot;/&gt;&lt;/Image&gt;&lt;/ThreeDShape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6580DC-F45C-47D8-BAAC-7A242A4573F8}&quot;/&gt;&lt;isInvalidForFieldText val=&quot;0&quot;/&gt;&lt;Image&gt;&lt;filename val=&quot;C:\Users\HueCd.Com\AppData\Local\Temp\PR\data\asimages\{DC6580DC-F45C-47D8-BAAC-7A242A4573F8}_18.png&quot;/&gt;&lt;left val=&quot;29&quot;/&gt;&lt;top val=&quot;83&quot;/&gt;&lt;width val=&quot;80&quot;/&gt;&lt;height val=&quot;74&quot;/&gt;&lt;hasText val=&quot;1&quot;/&gt;&lt;/Image&gt;&lt;/ThreeDShape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6A1822F-6741-4F44-9BE6-FD20EDCCC106}_18.png&quot;/&gt;&lt;left val=&quot;93&quot;/&gt;&lt;top val=&quot;369&quot;/&gt;&lt;width val=&quot;250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657AF0E-ACF4-44E7-AEBD-2CBCDFDCAAC7}_18.png&quot;/&gt;&lt;left val=&quot;165&quot;/&gt;&lt;top val=&quot;174&quot;/&gt;&lt;width val=&quot;12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7F5CDCE-3C82-4F0D-A3DF-7F7DCFD50180}&quot;/&gt;&lt;isInvalidForFieldText val=&quot;0&quot;/&gt;&lt;Image&gt;&lt;filename val=&quot;C:\Users\HueCd.Com\AppData\Local\Temp\PR\data\asimages\{57F5CDCE-3C82-4F0D-A3DF-7F7DCFD50180}_18.png&quot;/&gt;&lt;left val=&quot;252&quot;/&gt;&lt;top val=&quot;196&quot;/&gt;&lt;width val=&quot;19&quot;/&gt;&lt;height val=&quot;21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8F2E10E-8B24-46AB-8645-7C299C9599C6}_18.png&quot;/&gt;&lt;left val=&quot;472&quot;/&gt;&lt;top val=&quot;114&quot;/&gt;&lt;width val=&quot;16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5080230-BBF4-414D-9CAA-B621D18841FC}_1.png&quot;/&gt;&lt;left val=&quot;572&quot;/&gt;&lt;top val=&quot;201&quot;/&gt;&lt;width val=&quot;71&quot;/&gt;&lt;height val=&quot;27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F7F19E2-7494-4A86-AE4F-1173F516EE31}_18.png&quot;/&gt;&lt;left val=&quot;471&quot;/&gt;&lt;top val=&quot;178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980555F-C8D6-459B-98F6-C84AEAD06240}_18.png&quot;/&gt;&lt;left val=&quot;445&quot;/&gt;&lt;top val=&quot;178&quot;/&gt;&lt;width val=&quot;94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AE81812-1912-4C49-9A62-2F63F3A100FF}&quot;/&gt;&lt;isInvalidForFieldText val=&quot;0&quot;/&gt;&lt;Image&gt;&lt;filename val=&quot;C:\Users\HueCd.Com\AppData\Local\Temp\PR\data\asimages\{0AE81812-1912-4C49-9A62-2F63F3A100FF}_18.png&quot;/&gt;&lt;left val=&quot;519&quot;/&gt;&lt;top val=&quot;195&quot;/&gt;&lt;width val=&quot;15&quot;/&gt;&lt;height val=&quot;24&quot;/&gt;&lt;hasText val=&quot;1&quot;/&gt;&lt;/Image&gt;&lt;/ThreeDShape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E5BDCE8-4E45-4D78-AA75-DB7CB1EBC094}_18.png&quot;/&gt;&lt;left val=&quot;355&quot;/&gt;&lt;top val=&quot;369&quot;/&gt;&lt;width val=&quot;257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E81E17-C580-418D-A468-76CCDE1A20E4}&quot;/&gt;&lt;isInvalidForFieldText val=&quot;1&quot;/&gt;&lt;Image&gt;&lt;filename val=&quot;C:\Users\HueCd.Com\AppData\Local\Temp\PR\data\asimages\{ECE81E17-C580-418D-A468-76CCDE1A20E4}_5_S.png&quot;/&gt;&lt;left val=&quot;246&quot;/&gt;&lt;top val=&quot;79&quot;/&gt;&lt;width val=&quot;84&quot;/&gt;&lt;height val=&quot;37&quot;/&gt;&lt;hasText val=&quot;0&quot;/&gt;&lt;/Image&gt;&lt;Image&gt;&lt;filename val=&quot;C:\Users\HueCd.Com\AppData\Local\Temp\PR\data\asimages\{ECE81E17-C580-418D-A468-76CCDE1A20E4}_5_T.png&quot;/&gt;&lt;left val=&quot;242&quot;/&gt;&lt;top val=&quot;76&quot;/&gt;&lt;width val=&quot;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8DEA9A6-0B86-43F8-B1AE-8D9D6D075DA6}_18.png&quot;/&gt;&lt;left val=&quot;346&quot;/&gt;&lt;top val=&quot;23&quot;/&gt;&lt;width val=&quot;24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E6868D0-1D64-4619-B330-7174BD37C190}"/>
  <p:tag name="GENSWF_ADVANCE_TIME" val="5"/>
  <p:tag name="ISPRING_CUSTOM_TIMING_USED" val="1"/>
  <p:tag name="PPSNARRATION" val="20,734125156,D:\New folder (2)\H VAN LOP 1_pptx\Media.ppcx"/>
  <p:tag name="HTML_SHAPEINFO" val="&lt;SlideThumbPath val=&quot;Slide19.PNG&quot;/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BB73B2D-8517-4588-BC18-1875C7340752}&quot;/&gt;&lt;isInvalidForFieldText val=&quot;0&quot;/&gt;&lt;Image&gt;&lt;filename val=&quot;C:\Users\HueCd.Com\AppData\Local\Temp\PR\data\asimages\{3BB73B2D-8517-4588-BC18-1875C7340752}.png&quot;/&gt;&lt;left val=&quot;66&quot;/&gt;&lt;top val=&quot;292&quot;/&gt;&lt;width val=&quot;248&quot;/&gt;&lt;height val=&quot;189&quot;/&gt;&lt;hasText val=&quot;1&quot;/&gt;&lt;/Image&gt;&lt;/ThreeDShape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EFAF1C-E221-4256-924D-916833C71CD0}&quot;/&gt;&lt;isInvalidForFieldText val=&quot;0&quot;/&gt;&lt;Image&gt;&lt;filename val=&quot;C:\Users\HueCd.Com\AppData\Local\Temp\PR\data\asimages\{51EFAF1C-E221-4256-924D-916833C71CD0}_19.png&quot;/&gt;&lt;left val=&quot;-18&quot;/&gt;&lt;top val=&quot;0&quot;/&gt;&lt;width val=&quot;776&quot;/&gt;&lt;height val=&quot;543&quot;/&gt;&lt;hasText val=&quot;1&quot;/&gt;&lt;/Image&gt;&lt;/ThreeDShape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DF34BCB-A3E6-41A0-877A-A1408484A63C}_19.png&quot;/&gt;&lt;left val=&quot;64&quot;/&gt;&lt;top val=&quot;74&quot;/&gt;&lt;width val=&quot;657&quot;/&gt;&lt;height val=&quot;178&quot;/&gt;&lt;hasText val=&quot;1&quot;/&gt;&lt;/Image&gt;&lt;/ThreeDShapeInfo&gt;"/>
  <p:tag name="PRESENTER_SHAPETEXTINFO" val="&lt;ShapeTextInfo&gt;&lt;TableIndex row=&quot;-1&quot; col=&quot;-1&quot;&gt;&lt;linesCount val=&quot;3&quot;/&gt;&lt;lineCharCount val=&quot;32&quot;/&gt;&lt;lineCharCount val=&quot;20&quot;/&gt;&lt;lineCharCount val=&quot;24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21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734125156,D:\New folder (2)\H VAN LOP 1_pptx\Media.ppcx"/>
  <p:tag name="HTML_SHAPEINFO" val="&lt;SlideThumbPath val=&quot;Slide20.PNG&quot;/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24F5E6C-3005-4E5E-BE6C-F2A0E3956EFD}&quot;/&gt;&lt;isInvalidForFieldText val=&quot;0&quot;/&gt;&lt;Image&gt;&lt;filename val=&quot;C:\Users\HueCd.Com\AppData\Local\Temp\PR\data\asimages\{524F5E6C-3005-4E5E-BE6C-F2A0E3956EFD}.png&quot;/&gt;&lt;left val=&quot;0&quot;/&gt;&lt;top val=&quot;39&quot;/&gt;&lt;width val=&quot;73&quot;/&gt;&lt;height val=&quot;73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06463C25-4E73-4484-8102-9EFA9AA1189B}_20.png&quot;/&gt;&lt;left val=&quot;50&quot;/&gt;&lt;top val=&quot;190&quot;/&gt;&lt;width val=&quot;130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912EDA-18F3-481B-B50D-97F5B677CD7D}&quot;/&gt;&lt;isInvalidForFieldText val=&quot;0&quot;/&gt;&lt;Image&gt;&lt;filename val=&quot;C:\Users\HueCd.Com\AppData\Local\Temp\PR\data\asimages\{0F912EDA-18F3-481B-B50D-97F5B677CD7D}_20.png&quot;/&gt;&lt;left val=&quot;-18&quot;/&gt;&lt;top val=&quot;0&quot;/&gt;&lt;width val=&quot;770&quot;/&gt;&lt;height val=&quot;543&quot;/&gt;&lt;hasText val=&quot;1&quot;/&gt;&lt;/Image&gt;&lt;/ThreeDShape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CB89770-06BC-408A-85B7-A8A9DD6FFBD3}_20.png&quot;/&gt;&lt;left val=&quot;210&quot;/&gt;&lt;top val=&quot;117&quot;/&gt;&lt;width val=&quot;15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EECB9B2-7FF0-4F44-B943-8E6D86F504F3}_20.png&quot;/&gt;&lt;left val=&quot;216&quot;/&gt;&lt;top val=&quot;174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F8902F-E9A4-4DF7-8B46-C858B4359AEC}&quot;/&gt;&lt;isInvalidForFieldText val=&quot;0&quot;/&gt;&lt;Image&gt;&lt;filename val=&quot;C:\Users\HueCd.Com\AppData\Local\Temp\PR\data\asimages\{8CF8902F-E9A4-4DF7-8B46-C858B4359AEC}_20.png&quot;/&gt;&lt;left val=&quot;74&quot;/&gt;&lt;top val=&quot;31&quot;/&gt;&lt;width val=&quot;197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EA0B97-D54F-4CAB-8BF6-FD797C5C04C5}&quot;/&gt;&lt;isInvalidForFieldText val=&quot;0&quot;/&gt;&lt;Image&gt;&lt;filename val=&quot;C:\Users\HueCd.Com\AppData\Local\Temp\PR\data\asimages\{19EA0B97-D54F-4CAB-8BF6-FD797C5C04C5}.png&quot;/&gt;&lt;left val=&quot;0&quot;/&gt;&lt;top val=&quot;125&quot;/&gt;&lt;width val=&quot;27&quot;/&gt;&lt;height val=&quot;415&quot;/&gt;&lt;hasText val=&quot;1&quot;/&gt;&lt;/Image&gt;&lt;/ThreeDShape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99736B3-F582-4B56-9EC3-31D1438FA2F0}&quot;/&gt;&lt;isInvalidForFieldText val=&quot;0&quot;/&gt;&lt;Image&gt;&lt;filename val=&quot;C:\Users\HueCd.Com\AppData\Local\Temp\PR\data\asimages\{999736B3-F582-4B56-9EC3-31D1438FA2F0}_20.png&quot;/&gt;&lt;left val=&quot;29&quot;/&gt;&lt;top val=&quot;83&quot;/&gt;&lt;width val=&quot;80&quot;/&gt;&lt;height val=&quot;74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14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BC7AF80-0B9A-4DEB-A59B-702F5E855BBE}_20.png&quot;/&gt;&lt;left val=&quot;93&quot;/&gt;&lt;top val=&quot;369&quot;/&gt;&lt;width val=&quot;250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1DC0B80-3192-4F64-8414-77263325272F}_20.png&quot;/&gt;&lt;left val=&quot;165&quot;/&gt;&lt;top val=&quot;174&quot;/&gt;&lt;width val=&quot;12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400F38-BE73-4443-AC1F-8D9E26C86160}&quot;/&gt;&lt;isInvalidForFieldText val=&quot;0&quot;/&gt;&lt;Image&gt;&lt;filename val=&quot;C:\Users\HueCd.Com\AppData\Local\Temp\PR\data\asimages\{17400F38-BE73-4443-AC1F-8D9E26C86160}_20.png&quot;/&gt;&lt;left val=&quot;252&quot;/&gt;&lt;top val=&quot;196&quot;/&gt;&lt;width val=&quot;19&quot;/&gt;&lt;height val=&quot;21&quot;/&gt;&lt;hasText val=&quot;1&quot;/&gt;&lt;/Image&gt;&lt;/ThreeDShape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5EBDA014-CC25-4F21-B056-D1BBA9AC7006}_20.png&quot;/&gt;&lt;left val=&quot;472&quot;/&gt;&lt;top val=&quot;114&quot;/&gt;&lt;width val=&quot;16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C74DF57-166A-4139-AC67-290DC3A9ABD4}_20.png&quot;/&gt;&lt;left val=&quot;471&quot;/&gt;&lt;top val=&quot;178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F7C36A8-10C7-40FA-BF9B-918CDBBCB954}_20.png&quot;/&gt;&lt;left val=&quot;445&quot;/&gt;&lt;top val=&quot;178&quot;/&gt;&lt;width val=&quot;94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2AA73C-FEF1-46C6-9CC8-4247A6ABC6D1}&quot;/&gt;&lt;isInvalidForFieldText val=&quot;0&quot;/&gt;&lt;Image&gt;&lt;filename val=&quot;C:\Users\HueCd.Com\AppData\Local\Temp\PR\data\asimages\{F42AA73C-FEF1-46C6-9CC8-4247A6ABC6D1}_20.png&quot;/&gt;&lt;left val=&quot;519&quot;/&gt;&lt;top val=&quot;195&quot;/&gt;&lt;width val=&quot;15&quot;/&gt;&lt;height val=&quot;24&quot;/&gt;&lt;hasText val=&quot;1&quot;/&gt;&lt;/Image&gt;&lt;/ThreeDShape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B61A604-39B5-4C31-BC7A-CC7C629BF298}_20.png&quot;/&gt;&lt;left val=&quot;355&quot;/&gt;&lt;top val=&quot;369&quot;/&gt;&lt;width val=&quot;257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E81E17-C580-418D-A468-76CCDE1A20E4}&quot;/&gt;&lt;isInvalidForFieldText val=&quot;1&quot;/&gt;&lt;Image&gt;&lt;filename val=&quot;C:\Users\HueCd.Com\AppData\Local\Temp\PR\data\asimages\{ECE81E17-C580-418D-A468-76CCDE1A20E4}_5_S.png&quot;/&gt;&lt;left val=&quot;246&quot;/&gt;&lt;top val=&quot;79&quot;/&gt;&lt;width val=&quot;84&quot;/&gt;&lt;height val=&quot;37&quot;/&gt;&lt;hasText val=&quot;0&quot;/&gt;&lt;/Image&gt;&lt;Image&gt;&lt;filename val=&quot;C:\Users\HueCd.Com\AppData\Local\Temp\PR\data\asimages\{ECE81E17-C580-418D-A468-76CCDE1A20E4}_5_T.png&quot;/&gt;&lt;left val=&quot;242&quot;/&gt;&lt;top val=&quot;76&quot;/&gt;&lt;width val=&quot;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7A17FA7-3D8B-4442-B7D2-7609732D14C0}_20.png&quot;/&gt;&lt;left val=&quot;346&quot;/&gt;&lt;top val=&quot;23&quot;/&gt;&lt;width val=&quot;24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3&quot;/&gt;&lt;lineCharCount val=&quot;32&quot;/&gt;&lt;lineCharCount val=&quot;26&quot;/&gt;&lt;lineCharCount val=&quot;27&quot;/&gt;&lt;lineCharCount val=&quot;47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PASSDATA" val="&lt;object type=&quot;10050&quot; unique_id=&quot;10317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18&quot;&gt;&lt;property id=&quot;10020&quot; value=&quot;2&quot;/&gt;&lt;property id=&quot;10102&quot; value=&quot;1&quot;/&gt;&lt;property id=&quot;10191&quot; value=&quot;-1&quot;/&gt;&lt;/object&gt;"/>
  <p:tag name="MMPROD_TYPE" val="10016"/>
  <p:tag name="MMPROD_DATA" val="&lt;property id=&quot;10026&quot; value=&quot;10&quot;/&gt;&lt;property id=&quot;10027&quot; value=&quot;Interaction10315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734125156,D:\New folder (2)\H VAN LOP 1_pptx\Media.ppcx"/>
  <p:tag name="MMPROD_ID" val="10443"/>
  <p:tag name="MMPROD_LASTVALUES" val="&lt;ChangeData&gt;&lt;SlideID&gt;&lt;![CDATA[355]]&gt;&lt;/SlideID&gt;&lt;/ChangeData&gt;"/>
  <p:tag name="PPSNARRATION" val="22,734125156,D:\New folder (2)\H VAN LOP 1_pptx\Media.ppcx"/>
  <p:tag name="HTML_SHAPEINFO" val="&lt;SlideThumbPath val=&quot;Slide21.PNG&quot;/&gt;"/>
  <p:tag name="MMPROD_ANSWERCOUNT" val="4"/>
  <p:tag name="MMPROD_ITEMCOUNT" val="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             cột 1]]&gt;&lt;/Text&gt;&lt;FontSize&gt;&lt;![CDATA[24]]&gt;&lt;/FontSize&gt;&lt;Left&gt;&lt;![CDATA[0]]&gt;&lt;/Left&gt;&lt;Top&gt;&lt;![CDATA[0]]&gt;&lt;/Top&gt;&lt;/ChangeData&gt;"/>
  <p:tag name="HTML_SHAPEINFO" val="&lt;ThreeDShapeInfo&gt;&lt;uuid val=&quot;3090&quot;/&gt;&lt;isInvalidForFieldText val=&quot;0&quot;/&gt;&lt;Image&gt;&lt;filename val=&quot;C:\Users\HueCd.Com\AppData\Local\Temp\PR\data\asimages\{E708E560-5154-42AF-845C-DEBAB948AD28}_21.png&quot;/&gt;&lt;left val=&quot;21&quot;/&gt;&lt;top val=&quot;102&quot;/&gt;&lt;width val=&quot;21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           cột 2]]&gt;&lt;/Text&gt;&lt;FontSize&gt;&lt;![CDATA[24]]&gt;&lt;/FontSize&gt;&lt;Left&gt;&lt;![CDATA[0]]&gt;&lt;/Left&gt;&lt;Top&gt;&lt;![CDATA[0]]&gt;&lt;/Top&gt;&lt;/ChangeData&gt;"/>
  <p:tag name="HTML_SHAPEINFO" val="&lt;ThreeDShapeInfo&gt;&lt;uuid val=&quot;30910&quot;/&gt;&lt;isInvalidForFieldText val=&quot;0&quot;/&gt;&lt;Image&gt;&lt;filename val=&quot;C:\Users\HueCd.Com\AppData\Local\Temp\PR\data\asimages\{D6257DF7-A31A-4FA9-B8CC-6F7C0475D9AA}_21.png&quot;/&gt;&lt;left val=&quot;320&quot;/&gt;&lt;top val=&quot;102&quot;/&gt;&lt;width val=&quot;174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320"/>
  <p:tag name="MMPROD_TYPE" val="10023"/>
  <p:tag name="MMPROD_DATA" val="&lt;property id=&quot;10193&quot; value=&quot;a&quot;/&gt;&lt;property id=&quot;10199&quot; value=&quot;0&quot;/&gt;"/>
  <p:tag name="MMPROD_COLLECTIONCONTAINERID" val="10316"/>
  <p:tag name="MMPROD_PARENTID" val="10394"/>
  <p:tag name="HTML_SHAPEINFO" val="&lt;ThreeDShapeInfo&gt;&lt;uuid val=&quot;4001&quot;/&gt;&lt;isInvalidForFieldText val=&quot;0&quot;/&gt;&lt;Image&gt;&lt;filename val=&quot;C:\Users\HueCd.Com\AppData\Local\Temp\PR\data\asimages\{F268FBD7-0B3A-4E2D-8B3D-56FCCCC9A65B}_21.png&quot;/&gt;&lt;left val=&quot;362&quot;/&gt;&lt;top val=&quot;156&quot;/&gt;&lt;width val=&quot;325&quot;/&gt;&lt;height val=&quot;43&quot;/&gt;&lt;hasText val=&quot;1&quot;/&gt;&lt;/Image&gt;&lt;/ThreeDShape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2.4375]]&gt;&lt;/Top&gt;&lt;/ChangeData&gt;"/>
  <p:tag name="MMPROD_ABSOLUTEPOSITIONID" val="4002"/>
  <p:tag name="MMPROD_ID" val="10321"/>
  <p:tag name="MMPROD_TYPE" val="10023"/>
  <p:tag name="MMPROD_DATA" val="&lt;property id=&quot;10193&quot; value=&quot;b&quot;/&gt;&lt;property id=&quot;10199&quot; value=&quot;0&quot;/&gt;"/>
  <p:tag name="MMPROD_COLLECTIONCONTAINERID" val="10316"/>
  <p:tag name="MMPROD_PARENTID" val="10394"/>
  <p:tag name="HTML_SHAPEINFO" val="&lt;ThreeDShapeInfo&gt;&lt;uuid val=&quot;4002&quot;/&gt;&lt;isInvalidForFieldText val=&quot;0&quot;/&gt;&lt;Image&gt;&lt;filename val=&quot;C:\Users\HueCd.Com\AppData\Local\Temp\PR\data\asimages\{C6AFA3DF-13A4-4A8A-B7CE-108EF08632BE}_21.png&quot;/&gt;&lt;left val=&quot;362&quot;/&gt;&lt;top val=&quot;204&quot;/&gt;&lt;width val=&quot;323&quot;/&gt;&lt;height val=&quot;43&quot;/&gt;&lt;hasText val=&quot;1&quot;/&gt;&lt;/Image&gt;&lt;/ThreeDShape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59.6375]]&gt;&lt;/Top&gt;&lt;/ChangeData&gt;"/>
  <p:tag name="MMPROD_ABSOLUTEPOSITIONID" val="4003"/>
  <p:tag name="MMPROD_ID" val="10322"/>
  <p:tag name="MMPROD_TYPE" val="10023"/>
  <p:tag name="MMPROD_DATA" val="&lt;property id=&quot;10193&quot; value=&quot;c&quot;/&gt;&lt;property id=&quot;10199&quot; value=&quot;0&quot;/&gt;"/>
  <p:tag name="MMPROD_COLLECTIONCONTAINERID" val="10316"/>
  <p:tag name="MMPROD_PARENTID" val="10394"/>
  <p:tag name="HTML_SHAPEINFO" val="&lt;ThreeDShapeInfo&gt;&lt;uuid val=&quot;4003&quot;/&gt;&lt;isInvalidForFieldText val=&quot;0&quot;/&gt;&lt;Image&gt;&lt;filename val=&quot;C:\Users\HueCd.Com\AppData\Local\Temp\PR\data\asimages\{AB303B7C-DAB9-4EB7-93B4-7B8C2D9FC625}_21.png&quot;/&gt;&lt;left val=&quot;362&quot;/&gt;&lt;top val=&quot;251&quot;/&gt;&lt;width val=&quot;326&quot;/&gt;&lt;height val=&quot;43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06.8375]]&gt;&lt;/Top&gt;&lt;/ChangeData&gt;"/>
  <p:tag name="MMPROD_ABSOLUTEPOSITIONID" val="4004"/>
  <p:tag name="MMPROD_ID" val="10323"/>
  <p:tag name="MMPROD_TYPE" val="10023"/>
  <p:tag name="MMPROD_DATA" val="&lt;property id=&quot;10193&quot; value=&quot;d&quot;/&gt;&lt;property id=&quot;10199&quot; value=&quot;0&quot;/&gt;"/>
  <p:tag name="MMPROD_COLLECTIONCONTAINERID" val="10316"/>
  <p:tag name="MMPROD_PARENTID" val="10394"/>
  <p:tag name="HTML_SHAPEINFO" val="&lt;ThreeDShapeInfo&gt;&lt;uuid val=&quot;4004&quot;/&gt;&lt;isInvalidForFieldText val=&quot;0&quot;/&gt;&lt;Image&gt;&lt;filename val=&quot;C:\Users\HueCd.Com\AppData\Local\Temp\PR\data\asimages\{D6BAF1E3-B1FD-4D1D-8370-8B06FCC8B42A}_21.png&quot;/&gt;&lt;left val=&quot;362&quot;/&gt;&lt;top val=&quot;298&quot;/&gt;&lt;width val=&quot;323&quot;/&gt;&lt;height val=&quot;43&quot;/&gt;&lt;hasText val=&quot;1&quot;/&gt;&lt;/Image&gt;&lt;/ThreeDShape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324"/>
  <p:tag name="MMPROD_TYPE" val="10028"/>
  <p:tag name="MMPROD_COLLECTIONCONTAINERID" val="10319"/>
  <p:tag name="MMPROD_PARENTID" val="10394"/>
  <p:tag name="HTML_AUTOSHAPE_INFO" val="&lt;ThreeDShapeInfo&gt;&lt;uuid val=&quot;3001&quot;/&gt;&lt;isInvalidForFieldText val=&quot;0&quot;/&gt;&lt;hasMultipleQuizShape val=&quot;1&quot;/&gt;&lt;Image&gt;&lt;filename val=&quot;C:\Users\HueCd.Com\AppData\Local\Temp\PR\data\asimages\{FBAB01D0-723E-4FF6-AED4-720B77DC9064}_21.png&quot;/&gt;&lt;left val=&quot;29&quot;/&gt;&lt;top val=&quot;156&quot;/&gt;&lt;width val=&quot;47&quot;/&gt;&lt;height val=&quot;45&quot;/&gt;&lt;hasText val=&quot;1&quot;/&gt;&lt;/Image&gt;&lt;Image&gt;&lt;filename val=&quot;C:\Users\HueCd.Com\AppData\Local\Temp\PR\data\asimages\{2E455412-8E5E-4B73-B76F-E41C59ACDF62}_21.png&quot;/&gt;&lt;left val=&quot;63&quot;/&gt;&lt;top val=&quot;156&quot;/&gt;&lt;width val=&quot;115&quot;/&gt;&lt;height val=&quot;43&quot;/&gt;&lt;hasText val=&quot;1&quot;/&gt;&lt;/Image&gt;&lt;/ThreeDShape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.8375]]&gt;&lt;/Top&gt;&lt;/ChangeData&gt;"/>
  <p:tag name="MMPROD_ABSOLUTEPOSITIONID" val="3002"/>
  <p:tag name="MMPROD_ID" val="10325"/>
  <p:tag name="MMPROD_TYPE" val="10028"/>
  <p:tag name="MMPROD_COLLECTIONCONTAINERID" val="10319"/>
  <p:tag name="MMPROD_PARENTID" val="10394"/>
  <p:tag name="HTML_AUTOSHAPE_INFO" val="&lt;ThreeDShapeInfo&gt;&lt;uuid val=&quot;3002&quot;/&gt;&lt;isInvalidForFieldText val=&quot;0&quot;/&gt;&lt;hasMultipleQuizShape val=&quot;1&quot;/&gt;&lt;Image&gt;&lt;filename val=&quot;C:\Users\HueCd.Com\AppData\Local\Temp\PR\data\asimages\{A46E3205-3429-4BF3-ACC3-9DFEE0D61B81}_21.png&quot;/&gt;&lt;left val=&quot;28&quot;/&gt;&lt;top val=&quot;204&quot;/&gt;&lt;width val=&quot;49&quot;/&gt;&lt;height val=&quot;44&quot;/&gt;&lt;hasText val=&quot;1&quot;/&gt;&lt;/Image&gt;&lt;Image&gt;&lt;filename val=&quot;C:\Users\HueCd.Com\AppData\Local\Temp\PR\data\asimages\{1884AC88-C77C-4479-A498-176AB2683200}_21.png&quot;/&gt;&lt;left val=&quot;63&quot;/&gt;&lt;top val=&quot;204&quot;/&gt;&lt;width val=&quot;121&quot;/&gt;&lt;height val=&quot;43&quot;/&gt;&lt;hasText val=&quot;1&quot;/&gt;&lt;/Image&gt;&lt;/ThreeDShape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.4375]]&gt;&lt;/Top&gt;&lt;/ChangeData&gt;"/>
  <p:tag name="MMPROD_ABSOLUTEPOSITIONID" val="3003"/>
  <p:tag name="MMPROD_ID" val="10326"/>
  <p:tag name="MMPROD_TYPE" val="10028"/>
  <p:tag name="MMPROD_COLLECTIONCONTAINERID" val="10319"/>
  <p:tag name="MMPROD_PARENTID" val="10394"/>
  <p:tag name="HTML_AUTOSHAPE_INFO" val="&lt;ThreeDShapeInfo&gt;&lt;uuid val=&quot;3003&quot;/&gt;&lt;isInvalidForFieldText val=&quot;0&quot;/&gt;&lt;hasMultipleQuizShape val=&quot;1&quot;/&gt;&lt;Image&gt;&lt;filename val=&quot;C:\Users\HueCd.Com\AppData\Local\Temp\PR\data\asimages\{17CCF775-09CB-4171-99C5-260048FB9FC9}_21.png&quot;/&gt;&lt;left val=&quot;28&quot;/&gt;&lt;top val=&quot;252&quot;/&gt;&lt;width val=&quot;49&quot;/&gt;&lt;height val=&quot;45&quot;/&gt;&lt;hasText val=&quot;1&quot;/&gt;&lt;/Image&gt;&lt;Image&gt;&lt;filename val=&quot;C:\Users\HueCd.Com\AppData\Local\Temp\PR\data\asimages\{67B80129-A56B-4E8F-AA4B-8C89DBDE44BA}_21.png&quot;/&gt;&lt;left val=&quot;63&quot;/&gt;&lt;top val=&quot;252&quot;/&gt;&lt;width val=&quot;115&quot;/&gt;&lt;height val=&quot;43&quot;/&gt;&lt;hasText val=&quot;1&quot;/&gt;&lt;/Image&gt;&lt;/ThreeDShape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08.0375]]&gt;&lt;/Top&gt;&lt;/ChangeData&gt;"/>
  <p:tag name="MMPROD_ABSOLUTEPOSITIONID" val="3004"/>
  <p:tag name="MMPROD_ID" val="10327"/>
  <p:tag name="MMPROD_TYPE" val="10028"/>
  <p:tag name="MMPROD_COLLECTIONCONTAINERID" val="10319"/>
  <p:tag name="MMPROD_PARENTID" val="10394"/>
  <p:tag name="HTML_AUTOSHAPE_INFO" val="&lt;ThreeDShapeInfo&gt;&lt;uuid val=&quot;3004&quot;/&gt;&lt;isInvalidForFieldText val=&quot;0&quot;/&gt;&lt;hasMultipleQuizShape val=&quot;1&quot;/&gt;&lt;Image&gt;&lt;filename val=&quot;C:\Users\HueCd.Com\AppData\Local\Temp\PR\data\asimages\{7ECEFC31-ADB7-4326-87AC-A1620CA8F9B3}_21.png&quot;/&gt;&lt;left val=&quot;29&quot;/&gt;&lt;top val=&quot;300&quot;/&gt;&lt;width val=&quot;47&quot;/&gt;&lt;height val=&quot;44&quot;/&gt;&lt;hasText val=&quot;1&quot;/&gt;&lt;/Image&gt;&lt;Image&gt;&lt;filename val=&quot;C:\Users\HueCd.Com\AppData\Local\Temp\PR\data\asimages\{8CA92363-61AD-44B2-B111-B9D24D55A998}_21.png&quot;/&gt;&lt;left val=&quot;63&quot;/&gt;&lt;top val=&quot;300&quot;/&gt;&lt;width val=&quot;131&quot;/&gt;&lt;height val=&quot;43&quot;/&gt;&lt;hasText val=&quot;1&quot;/&gt;&lt;/Image&gt;&lt;/ThreeDShape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91C0CCB3-D8CA-4DE2-A519-E9B5BB6A639F}&quot;/&gt;&lt;isInvalidForFieldText val=&quot;0&quot;/&gt;&lt;Image&gt;&lt;filename val=&quot;C:\Users\HueCd.Com\AppData\Local\Temp\PR\data\asimages\{91C0CCB3-D8CA-4DE2-A519-E9B5BB6A639F}_21.png&quot;/&gt;&lt;left val=&quot;100&quot;/&gt;&lt;top val=&quot;471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4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-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6B3217A7-2B63-4094-A6A3-ABE347EA94EF}&quot;/&gt;&lt;isInvalidForFieldText val=&quot;0&quot;/&gt;&lt;Image&gt;&lt;filename val=&quot;C:\Users\HueCd.Com\AppData\Local\Temp\PR\data\asimages\{6B3217A7-2B63-4094-A6A3-ABE347EA94EF}_21.png&quot;/&gt;&lt;left val=&quot;89&quot;/&gt;&lt;top val=&quot;471&quot;/&gt;&lt;width val=&quot;294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để tiếp tục đi tiếp]]&gt;&lt;/Text&gt;&lt;FontSize&gt;&lt;![CDATA[18]]&gt;&lt;/FontSize&gt;&lt;Left&gt;&lt;![CDATA[0]]&gt;&lt;/Left&gt;&lt;Top&gt;&lt;![CDATA[0]]&gt;&lt;/Top&gt;&lt;/ChangeData&gt;"/>
  <p:tag name="PRESENTER_SHAPEINFO" val="&lt;ThreeDShapeInfo&gt;&lt;uuid val=&quot;{894DF19C-7355-4303-AD45-364783E79CD2}&quot;/&gt;&lt;isInvalidForFieldText val=&quot;0&quot;/&gt;&lt;Image&gt;&lt;filename val=&quot;C:\Users\HueCd.Com\AppData\Local\Temp\PR\data\asimages\{894DF19C-7355-4303-AD45-364783E79CD2}_21.png&quot;/&gt;&lt;left val=&quot;105&quot;/&gt;&lt;top val=&quot;457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1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HueCd.Com\AppData\Local\Temp\PR\data\asimages\{B3EC4DFB-3C4B-42B4-8F20-877242D1D858}_21.png&quot;/&gt;&lt;left val=&quot;486&quot;/&gt;&lt;top val=&quot;444&quot;/&gt;&lt;width val=&quot;112&quot;/&gt;&lt;height val=&quot;39&quot;/&gt;&lt;hasText val=&quot;1&quot;/&gt;&lt;/Image&gt;&lt;/ThreeDShape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HueCd.Com\AppData\Local\Temp\PR\data\asimages\{E486C79B-7DB2-4C2B-8F01-F54D2BDB79B6}_21.png&quot;/&gt;&lt;left val=&quot;586&quot;/&gt;&lt;top val=&quot;444&quot;/&gt;&lt;width val=&quot;105&quot;/&gt;&lt;height val=&quot;39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04C3DEE9-2D4F-4D2D-A226-6AB36E9CDDE6}_21.png&quot;/&gt;&lt;left val=&quot;114&quot;/&gt;&lt;top val=&quot;3&quot;/&gt;&lt;width val=&quot;398&quot;/&gt;&lt;height val=&quot;82&quot;/&gt;&lt;hasText val=&quot;1&quot;/&gt;&lt;/Image&gt;&lt;/ThreeDShapeInfo&gt;"/>
  <p:tag name="PRESENTER_SHAPETEXTINFO" val="&lt;ShapeTextInfo&gt;&lt;TableIndex row=&quot;-1&quot; col=&quot;-1&quot;&gt;&lt;linesCount val=&quot;2&quot;/&gt;&lt;lineCharCount val=&quot;15&quot;/&gt;&lt;lineCharCount val=&quot;31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B4A80D0-5A2E-4DF6-8F7B-3C1AD86BDF36}_21.png&quot;/&gt;&lt;left val=&quot;-15&quot;/&gt;&lt;top val=&quot;-8&quot;/&gt;&lt;width val=&quot;13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ử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a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05"/>
  <p:tag name="MAX_POSSIBLE_WIDTH" val="304.56"/>
  <p:tag name="MMPROD_LASTVALUES" val="&lt;ChangeData&gt;&lt;Text&gt;&lt;![CDATA[xinh đẹp]]&gt;&lt;/Text&gt;&lt;FontSize&gt;&lt;![CDATA[28]]&gt;&lt;/FontSize&gt;&lt;Left&gt;&lt;![CDATA[80.2]]&gt;&lt;/Left&gt;&lt;Top&gt;&lt;![CDATA[308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d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93"/>
  <p:tag name="MAX_POSSIBLE_WIDTH" val="304.56"/>
  <p:tag name="MMPROD_LASTVALUES" val="&lt;ChangeData&gt;&lt;Text&gt;&lt;![CDATA[bếp lửa]]&gt;&lt;/Text&gt;&lt;FontSize&gt;&lt;![CDATA[28]]&gt;&lt;/FontSize&gt;&lt;Left&gt;&lt;![CDATA[80.2]]&gt;&lt;/Left&gt;&lt;Top&gt;&lt;![CDATA[260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d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97"/>
  <p:tag name="MAX_POSSIBLE_WIDTH" val="304.56"/>
  <p:tag name="MMPROD_LASTVALUES" val="&lt;ChangeData&gt;&lt;Text&gt;&lt;![CDATA[gạo nếp]]&gt;&lt;/Text&gt;&lt;FontSize&gt;&lt;![CDATA[28]]&gt;&lt;/FontSize&gt;&lt;Left&gt;&lt;![CDATA[80.2]]&gt;&lt;/Left&gt;&lt;Top&gt;&lt;![CDATA[212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a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91"/>
  <p:tag name="MAX_POSSIBLE_WIDTH" val="304.56"/>
  <p:tag name="MMPROD_LASTVALUES" val="&lt;ChangeData&gt;&lt;Text&gt;&lt;![CDATA[lễ phép]]&gt;&lt;/Text&gt;&lt;FontSize&gt;&lt;![CDATA[28]]&gt;&lt;/FontSize&gt;&lt;Left&gt;&lt;![CDATA[80.2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êp]]&gt;&lt;/Text&gt;&lt;FontSize&gt;&lt;![CDATA[28]]&gt;&lt;/FontSize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ăp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1]]&gt;&lt;/SlideID&gt;&lt;/ChangeData&gt;"/>
  <p:tag name="MMPROD_PASSDATA" val="&lt;object type=&quot;10050&quot; unique_id=&quot;10216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17&quot;&gt;&lt;property id=&quot;10020&quot; value=&quot;2&quot;/&gt;&lt;property id=&quot;10102&quot; value=&quot;1&quot;/&gt;&lt;property id=&quot;10191&quot; value=&quot;-1&quot;/&gt;&lt;/object&gt;"/>
  <p:tag name="MMPROD_ID" val="10214"/>
  <p:tag name="MMPROD_TYPE" val="10016"/>
  <p:tag name="MMPROD_DATA" val="&lt;property id=&quot;10026&quot; value=&quot;10&quot;/&gt;&lt;property id=&quot;10027&quot; value=&quot;Interaction10214&quot;/&gt;&lt;property id=&quot;10028&quot; value=&quot;0&quot;/&gt;&lt;property id=&quot;10070&quot; value=&quot;Nối đôi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734125156,D:\New folder (2)\H VAN LOP 1_pptx\Media.ppcx"/>
  <p:tag name="PPSNARRATION" val="2,734125156,D:\New folder (2)\H VAN LOP 1_pptx\Media.ppcx"/>
  <p:tag name="HTML_SHAPEINFO" val="&lt;SlideThumbPath val=&quot;Slide2.PNG&quot;/&gt;"/>
  <p:tag name="MMPROD_ANSWERCOUNT" val="3"/>
  <p:tag name="MMPROD_ITEMCOUNT" val="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ơp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ep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734125156,D:\New folder (2)\H VAN LOP 1_pptx\Media.ppcx"/>
  <p:tag name="HTML_SHAPEINFO" val="&lt;SlideThumbPath val=&quot;Slide22.PNG&quot;/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4CACEEC-46A5-48E8-A0E8-DE61B2BBEDEB}&quot;/&gt;&lt;isInvalidForFieldText val=&quot;0&quot;/&gt;&lt;Image&gt;&lt;filename val=&quot;C:\Users\HueCd.Com\AppData\Local\Temp\PR\data\asimages\{F4CACEEC-46A5-48E8-A0E8-DE61B2BBEDEB}.png&quot;/&gt;&lt;left val=&quot;0&quot;/&gt;&lt;top val=&quot;39&quot;/&gt;&lt;width val=&quot;73&quot;/&gt;&lt;height val=&quot;73&quot;/&gt;&lt;hasText val=&quot;1&quot;/&gt;&lt;/Image&gt;&lt;/ThreeDShape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DBD87CD-325F-480F-9C2F-3F9903EEEDAC}_22.png&quot;/&gt;&lt;left val=&quot;50&quot;/&gt;&lt;top val=&quot;190&quot;/&gt;&lt;width val=&quot;130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CF923E-7B6F-4140-B517-A0221E7EEE9A}&quot;/&gt;&lt;isInvalidForFieldText val=&quot;0&quot;/&gt;&lt;Image&gt;&lt;filename val=&quot;C:\Users\HueCd.Com\AppData\Local\Temp\PR\data\asimages\{25CF923E-7B6F-4140-B517-A0221E7EEE9A}_22.png&quot;/&gt;&lt;left val=&quot;-19&quot;/&gt;&lt;top val=&quot;4&quot;/&gt;&lt;width val=&quot;776&quot;/&gt;&lt;height val=&quot;543&quot;/&gt;&lt;hasText val=&quot;1&quot;/&gt;&lt;/Image&gt;&lt;/ThreeDShape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BB372B8-1FF6-4311-A75D-5A669B0DA2B1}_22.png&quot;/&gt;&lt;left val=&quot;199&quot;/&gt;&lt;top val=&quot;92&quot;/&gt;&lt;width val=&quot;159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3CF8957-BAB6-4CD3-A57F-F30EAC237FBE}_22.png&quot;/&gt;&lt;left val=&quot;204&quot;/&gt;&lt;top val=&quot;149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           cột A]]&gt;&lt;/Text&gt;&lt;FontSize&gt;&lt;![CDATA[24]]&gt;&lt;/FontSize&gt;&lt;Left&gt;&lt;![CDATA[0]]&gt;&lt;/Left&gt;&lt;Top&gt;&lt;![CDATA[0]]&gt;&lt;/Top&gt;&lt;/ChangeData&gt;"/>
  <p:tag name="HTML_SHAPEINFO" val="&lt;ThreeDShapeInfo&gt;&lt;uuid val=&quot;3090&quot;/&gt;&lt;isInvalidForFieldText val=&quot;0&quot;/&gt;&lt;Image&gt;&lt;filename val=&quot;C:\Users\HueCd.Com\AppData\Local\Temp\PR\data\asimages\{F6A1BCD5-B225-4940-90AF-87D51F4D24AE}_2.png&quot;/&gt;&lt;left val=&quot;22&quot;/&gt;&lt;top val=&quot;93&quot;/&gt;&lt;width val=&quot;30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A43779-493E-494E-967E-253C8C749B35}&quot;/&gt;&lt;isInvalidForFieldText val=&quot;0&quot;/&gt;&lt;Image&gt;&lt;filename val=&quot;C:\Users\HueCd.Com\AppData\Local\Temp\PR\data\asimages\{85A43779-493E-494E-967E-253C8C749B35}_22.png&quot;/&gt;&lt;left val=&quot;74&quot;/&gt;&lt;top val=&quot;31&quot;/&gt;&lt;width val=&quot;197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7822E78-364E-4F56-810B-351C0A7A0E2C}&quot;/&gt;&lt;isInvalidForFieldText val=&quot;0&quot;/&gt;&lt;Image&gt;&lt;filename val=&quot;C:\Users\HueCd.Com\AppData\Local\Temp\PR\data\asimages\{67822E78-364E-4F56-810B-351C0A7A0E2C}.png&quot;/&gt;&lt;left val=&quot;0&quot;/&gt;&lt;top val=&quot;125&quot;/&gt;&lt;width val=&quot;27&quot;/&gt;&lt;height val=&quot;415&quot;/&gt;&lt;hasText val=&quot;1&quot;/&gt;&lt;/Image&gt;&lt;/ThreeDShape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D9C69DD-89CE-4368-AE0D-2C3F4AAC9D18}&quot;/&gt;&lt;isInvalidForFieldText val=&quot;0&quot;/&gt;&lt;Image&gt;&lt;filename val=&quot;C:\Users\HueCd.Com\AppData\Local\Temp\PR\data\asimages\{ED9C69DD-89CE-4368-AE0D-2C3F4AAC9D18}_22.png&quot;/&gt;&lt;left val=&quot;29&quot;/&gt;&lt;top val=&quot;83&quot;/&gt;&lt;width val=&quot;80&quot;/&gt;&lt;height val=&quot;74&quot;/&gt;&lt;hasText val=&quot;1&quot;/&gt;&lt;/Image&gt;&lt;/ThreeDShape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6EAAD95-1B82-41D3-8536-75A115FD8F1E}_22.png&quot;/&gt;&lt;left val=&quot;93&quot;/&gt;&lt;top val=&quot;292&quot;/&gt;&lt;width val=&quot;250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F5BA1CF-5AC2-42D2-9311-EEE68C247407}_22.png&quot;/&gt;&lt;left val=&quot;152&quot;/&gt;&lt;top val=&quot;150&quot;/&gt;&lt;width val=&quot;121&quot;/&gt;&lt;height val=&quot;87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A5BF7D-2D9C-4780-A5D3-F108CB8A9DD8}&quot;/&gt;&lt;isInvalidForFieldText val=&quot;0&quot;/&gt;&lt;Image&gt;&lt;filename val=&quot;C:\Users\HueCd.Com\AppData\Local\Temp\PR\data\asimages\{D3A5BF7D-2D9C-4780-A5D3-F108CB8A9DD8}_22.png&quot;/&gt;&lt;left val=&quot;252&quot;/&gt;&lt;top val=&quot;170&quot;/&gt;&lt;width val=&quot;19&quot;/&gt;&lt;height val=&quot;21&quot;/&gt;&lt;hasText val=&quot;1&quot;/&gt;&lt;/Image&gt;&lt;/ThreeDShape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A5C57FC-D709-4A34-B1C5-CDE72DB6A901}_22.png&quot;/&gt;&lt;left val=&quot;465&quot;/&gt;&lt;top val=&quot;89&quot;/&gt;&lt;width val=&quot;16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D75F9107-01E7-476A-967A-F93B4570CA46}_22.png&quot;/&gt;&lt;left val=&quot;461&quot;/&gt;&lt;top val=&quot;149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50966C5-57BB-47EC-BA53-A393895AD3B7}_22.png&quot;/&gt;&lt;left val=&quot;429&quot;/&gt;&lt;top val=&quot;153&quot;/&gt;&lt;width val=&quot;94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9538497-5F62-42EE-8D6D-205E05C1AB09}&quot;/&gt;&lt;isInvalidForFieldText val=&quot;0&quot;/&gt;&lt;Image&gt;&lt;filename val=&quot;C:\Users\HueCd.Com\AppData\Local\Temp\PR\data\asimages\{B9538497-5F62-42EE-8D6D-205E05C1AB09}_22.png&quot;/&gt;&lt;left val=&quot;498&quot;/&gt;&lt;top val=&quot;158&quot;/&gt;&lt;width val=&quot;22&quot;/&gt;&lt;height val=&quot;2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             cột B]]&gt;&lt;/Text&gt;&lt;FontSize&gt;&lt;![CDATA[24]]&gt;&lt;/FontSize&gt;&lt;Left&gt;&lt;![CDATA[0]]&gt;&lt;/Left&gt;&lt;Top&gt;&lt;![CDATA[0]]&gt;&lt;/Top&gt;&lt;/ChangeData&gt;"/>
  <p:tag name="HTML_SHAPEINFO" val="&lt;ThreeDShapeInfo&gt;&lt;uuid val=&quot;30910&quot;/&gt;&lt;isInvalidForFieldText val=&quot;0&quot;/&gt;&lt;Image&gt;&lt;filename val=&quot;C:\Users\HueCd.Com\AppData\Local\Temp\PR\data\asimages\{37001A2F-82D5-4E65-963E-E7186804AD91}_2.png&quot;/&gt;&lt;left val=&quot;381&quot;/&gt;&lt;top val=&quot;102&quot;/&gt;&lt;width val=&quot;190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03AE286-351F-45A2-AA66-2E2C665D7294}_22.png&quot;/&gt;&lt;left val=&quot;367&quot;/&gt;&lt;top val=&quot;282&quot;/&gt;&lt;width val=&quot;257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9033687-8DCC-41A1-90B2-CD5FE696E6A1}_22.png&quot;/&gt;&lt;left val=&quot;141&quot;/&gt;&lt;top val=&quot;375&quot;/&gt;&lt;width val=&quot;149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5224D65-44C9-4080-AAF2-3AC00D6B1D81}_22.png&quot;/&gt;&lt;left val=&quot;127&quot;/&gt;&lt;top val=&quot;431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51DF99AB-D109-45F3-990F-0AE7162A715C}_22.png&quot;/&gt;&lt;left val=&quot;399&quot;/&gt;&lt;top val=&quot;375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DC90597F-FBA0-4B72-AE20-F9FC980C966B}_22.png&quot;/&gt;&lt;left val=&quot;405&quot;/&gt;&lt;top val=&quot;431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787CB5E-8774-4FA9-8E7E-0541462C0EA9}_22.png&quot;/&gt;&lt;left val=&quot;358&quot;/&gt;&lt;top val=&quot;18&quot;/&gt;&lt;width val=&quot;24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E81E17-C580-418D-A468-76CCDE1A20E4}&quot;/&gt;&lt;isInvalidForFieldText val=&quot;1&quot;/&gt;&lt;Image&gt;&lt;filename val=&quot;C:\Users\HueCd.Com\AppData\Local\Temp\PR\data\asimages\{ECE81E17-C580-418D-A468-76CCDE1A20E4}_5_S.png&quot;/&gt;&lt;left val=&quot;246&quot;/&gt;&lt;top val=&quot;79&quot;/&gt;&lt;width val=&quot;84&quot;/&gt;&lt;height val=&quot;37&quot;/&gt;&lt;hasText val=&quot;0&quot;/&gt;&lt;/Image&gt;&lt;Image&gt;&lt;filename val=&quot;C:\Users\HueCd.Com\AppData\Local\Temp\PR\data\asimages\{ECE81E17-C580-418D-A468-76CCDE1A20E4}_5_T.png&quot;/&gt;&lt;left val=&quot;242&quot;/&gt;&lt;top val=&quot;76&quot;/&gt;&lt;width val=&quot;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222"/>
  <p:tag name="MMPROD_TYPE" val="10028"/>
  <p:tag name="MMPROD_COLLECTIONCONTAINERID" val="10218"/>
  <p:tag name="MMPROD_PARENTID" val="10214"/>
  <p:tag name="HTML_AUTOSHAPE_INFO" val="&lt;ThreeDShapeInfo&gt;&lt;uuid val=&quot;3001&quot;/&gt;&lt;isInvalidForFieldText val=&quot;0&quot;/&gt;&lt;hasMultipleQuizShape val=&quot;1&quot;/&gt;&lt;Image&gt;&lt;filename val=&quot;C:\Users\HueCd.Com\AppData\Local\Temp\PR\data\asimages\{B4F985B5-287A-434E-8CEC-F4441108B9F4}_2.png&quot;/&gt;&lt;left val=&quot;28&quot;/&gt;&lt;top val=&quot;156&quot;/&gt;&lt;width val=&quot;49&quot;/&gt;&lt;height val=&quot;45&quot;/&gt;&lt;hasText val=&quot;1&quot;/&gt;&lt;/Image&gt;&lt;Image&gt;&lt;filename val=&quot;C:\Users\HueCd.Com\AppData\Local\Temp\PR\data\asimages\{92304E78-B7CF-42A0-9832-D35959548195}_2.png&quot;/&gt;&lt;left val=&quot;63&quot;/&gt;&lt;top val=&quot;156&quot;/&gt;&lt;width val=&quot;141&quot;/&gt;&lt;height val=&quot;43&quot;/&gt;&lt;hasText val=&quot;1&quot;/&gt;&lt;/Image&gt;&lt;/ThreeDShape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734125156,D:\New folder (2)\H VAN LOP 1_pptx\Media.ppcx"/>
  <p:tag name="HTML_SHAPEINFO" val="&lt;SlideThumbPath val=&quot;Slide23.PNG&quot;/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802FFEF-3554-4551-B8B6-7DAB900136F2}&quot;/&gt;&lt;isInvalidForFieldText val=&quot;0&quot;/&gt;&lt;Image&gt;&lt;filename val=&quot;C:\Users\HueCd.Com\AppData\Local\Temp\PR\data\asimages\{A802FFEF-3554-4551-B8B6-7DAB900136F2}.png&quot;/&gt;&lt;left val=&quot;0&quot;/&gt;&lt;top val=&quot;39&quot;/&gt;&lt;width val=&quot;73&quot;/&gt;&lt;height val=&quot;73&quot;/&gt;&lt;hasText val=&quot;1&quot;/&gt;&lt;/Image&gt;&lt;/ThreeDShape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4519633-C5E7-4EA8-9BA2-AA44ADA882F1}_23.png&quot;/&gt;&lt;left val=&quot;50&quot;/&gt;&lt;top val=&quot;190&quot;/&gt;&lt;width val=&quot;130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611D39E-DA8C-4A32-8ADC-50A79F206865}&quot;/&gt;&lt;isInvalidForFieldText val=&quot;0&quot;/&gt;&lt;Image&gt;&lt;filename val=&quot;C:\Users\HueCd.Com\AppData\Local\Temp\PR\data\asimages\{4611D39E-DA8C-4A32-8ADC-50A79F206865}_23.png&quot;/&gt;&lt;left val=&quot;-19&quot;/&gt;&lt;top val=&quot;4&quot;/&gt;&lt;width val=&quot;777&quot;/&gt;&lt;height val=&quot;543&quot;/&gt;&lt;hasText val=&quot;1&quot;/&gt;&lt;/Image&gt;&lt;/ThreeDShape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423F0BC-33A2-4606-ABC2-13E6944B1EF5}_23.png&quot;/&gt;&lt;left val=&quot;199&quot;/&gt;&lt;top val=&quot;92&quot;/&gt;&lt;width val=&quot;159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50594CF-504C-44F9-B05B-636D4669C384}_23.png&quot;/&gt;&lt;left val=&quot;204&quot;/&gt;&lt;top val=&quot;149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2F2605-8C0C-4026-9D5E-7547D7983256}&quot;/&gt;&lt;isInvalidForFieldText val=&quot;0&quot;/&gt;&lt;Image&gt;&lt;filename val=&quot;C:\Users\HueCd.Com\AppData\Local\Temp\PR\data\asimages\{862F2605-8C0C-4026-9D5E-7547D7983256}_23.png&quot;/&gt;&lt;left val=&quot;74&quot;/&gt;&lt;top val=&quot;31&quot;/&gt;&lt;width val=&quot;197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2C0CF3E-DAA0-4B81-93AC-A7EA8E9F7CBF}&quot;/&gt;&lt;isInvalidForFieldText val=&quot;0&quot;/&gt;&lt;Image&gt;&lt;filename val=&quot;C:\Users\HueCd.Com\AppData\Local\Temp\PR\data\asimages\{12C0CF3E-DAA0-4B81-93AC-A7EA8E9F7CBF}.png&quot;/&gt;&lt;left val=&quot;0&quot;/&gt;&lt;top val=&quot;125&quot;/&gt;&lt;width val=&quot;27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.8375]]&gt;&lt;/Top&gt;&lt;/ChangeData&gt;"/>
  <p:tag name="MMPROD_ABSOLUTEPOSITIONID" val="3002"/>
  <p:tag name="MMPROD_ID" val="10223"/>
  <p:tag name="MMPROD_TYPE" val="10028"/>
  <p:tag name="MMPROD_COLLECTIONCONTAINERID" val="10218"/>
  <p:tag name="MMPROD_PARENTID" val="10214"/>
  <p:tag name="HTML_AUTOSHAPE_INFO" val="&lt;ThreeDShapeInfo&gt;&lt;uuid val=&quot;3002&quot;/&gt;&lt;isInvalidForFieldText val=&quot;0&quot;/&gt;&lt;hasMultipleQuizShape val=&quot;1&quot;/&gt;&lt;Image&gt;&lt;filename val=&quot;C:\Users\HueCd.Com\AppData\Local\Temp\PR\data\asimages\{8E682C02-470C-474F-B4B2-2C4BBB5F0DCF}_2.png&quot;/&gt;&lt;left val=&quot;33&quot;/&gt;&lt;top val=&quot;240&quot;/&gt;&lt;width val=&quot;49&quot;/&gt;&lt;height val=&quot;45&quot;/&gt;&lt;hasText val=&quot;1&quot;/&gt;&lt;/Image&gt;&lt;Image&gt;&lt;filename val=&quot;C:\Users\HueCd.Com\AppData\Local\Temp\PR\data\asimages\{BB9429F8-09B6-4946-A1FB-6260896C6323}_2.png&quot;/&gt;&lt;left val=&quot;68&quot;/&gt;&lt;top val=&quot;240&quot;/&gt;&lt;width val=&quot;101&quot;/&gt;&lt;height val=&quot;43&quot;/&gt;&lt;hasText val=&quot;1&quot;/&gt;&lt;/Image&gt;&lt;/ThreeDShape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205477-0289-488E-9927-CF468D2B3014}&quot;/&gt;&lt;isInvalidForFieldText val=&quot;0&quot;/&gt;&lt;Image&gt;&lt;filename val=&quot;C:\Users\HueCd.Com\AppData\Local\Temp\PR\data\asimages\{EB205477-0289-488E-9927-CF468D2B3014}_23.png&quot;/&gt;&lt;left val=&quot;29&quot;/&gt;&lt;top val=&quot;83&quot;/&gt;&lt;width val=&quot;80&quot;/&gt;&lt;height val=&quot;74&quot;/&gt;&lt;hasText val=&quot;1&quot;/&gt;&lt;/Image&gt;&lt;/ThreeDShape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6AA1F4E-83FA-4E09-B9B2-0F3789CCF5D5}_23.png&quot;/&gt;&lt;left val=&quot;89&quot;/&gt;&lt;top val=&quot;292&quot;/&gt;&lt;width val=&quot;250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BEC7FD0-219F-40A8-B53E-695D26E00F4E}_23.png&quot;/&gt;&lt;left val=&quot;152&quot;/&gt;&lt;top val=&quot;150&quot;/&gt;&lt;width val=&quot;121&quot;/&gt;&lt;height val=&quot;87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26E511-D892-4E03-8D0E-2A2B0943DAF5}&quot;/&gt;&lt;isInvalidForFieldText val=&quot;0&quot;/&gt;&lt;Image&gt;&lt;filename val=&quot;C:\Users\HueCd.Com\AppData\Local\Temp\PR\data\asimages\{5826E511-D892-4E03-8D0E-2A2B0943DAF5}_23.png&quot;/&gt;&lt;left val=&quot;252&quot;/&gt;&lt;top val=&quot;170&quot;/&gt;&lt;width val=&quot;19&quot;/&gt;&lt;height val=&quot;21&quot;/&gt;&lt;hasText val=&quot;1&quot;/&gt;&lt;/Image&gt;&lt;/ThreeDShape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348159E-7756-4A77-9442-2685DC13C1F1}_23.png&quot;/&gt;&lt;left val=&quot;465&quot;/&gt;&lt;top val=&quot;89&quot;/&gt;&lt;width val=&quot;16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7F75FB3-1E81-46DE-837A-292C354CD5F8}_23.png&quot;/&gt;&lt;left val=&quot;461&quot;/&gt;&lt;top val=&quot;149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44BD8D7-855C-4D2A-A5CF-86B0B0980044}_23.png&quot;/&gt;&lt;left val=&quot;429&quot;/&gt;&lt;top val=&quot;153&quot;/&gt;&lt;width val=&quot;94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60BBE2-72B6-4C8D-9885-53B07C055AD7}&quot;/&gt;&lt;isInvalidForFieldText val=&quot;0&quot;/&gt;&lt;Image&gt;&lt;filename val=&quot;C:\Users\HueCd.Com\AppData\Local\Temp\PR\data\asimages\{1660BBE2-72B6-4C8D-9885-53B07C055AD7}_23.png&quot;/&gt;&lt;left val=&quot;498&quot;/&gt;&lt;top val=&quot;158&quot;/&gt;&lt;width val=&quot;22&quot;/&gt;&lt;height val=&quot;25&quot;/&gt;&lt;hasText val=&quot;1&quot;/&gt;&lt;/Image&gt;&lt;/ThreeDShapeInfo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BD8B019-B0FB-430F-AB78-E4499913B7B4}_23.png&quot;/&gt;&lt;left val=&quot;367&quot;/&gt;&lt;top val=&quot;282&quot;/&gt;&lt;width val=&quot;257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C58113C-A5AF-43D2-8C0C-BB05968B2737}_23.png&quot;/&gt;&lt;left val=&quot;141&quot;/&gt;&lt;top val=&quot;375&quot;/&gt;&lt;width val=&quot;149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.4375]]&gt;&lt;/Top&gt;&lt;/ChangeData&gt;"/>
  <p:tag name="MMPROD_ABSOLUTEPOSITIONID" val="3003"/>
  <p:tag name="MMPROD_ID" val="10224"/>
  <p:tag name="MMPROD_TYPE" val="10028"/>
  <p:tag name="MMPROD_COLLECTIONCONTAINERID" val="10218"/>
  <p:tag name="MMPROD_PARENTID" val="10214"/>
  <p:tag name="HTML_AUTOSHAPE_INFO" val="&lt;ThreeDShapeInfo&gt;&lt;uuid val=&quot;3003&quot;/&gt;&lt;isInvalidForFieldText val=&quot;0&quot;/&gt;&lt;hasMultipleQuizShape val=&quot;1&quot;/&gt;&lt;Image&gt;&lt;filename val=&quot;C:\Users\HueCd.Com\AppData\Local\Temp\PR\data\asimages\{98FA9A6B-102F-426E-8E7C-F9079369B501}_2.png&quot;/&gt;&lt;left val=&quot;28&quot;/&gt;&lt;top val=&quot;324&quot;/&gt;&lt;width val=&quot;49&quot;/&gt;&lt;height val=&quot;44&quot;/&gt;&lt;hasText val=&quot;1&quot;/&gt;&lt;/Image&gt;&lt;Image&gt;&lt;filename val=&quot;C:\Users\HueCd.Com\AppData\Local\Temp\PR\data\asimages\{BC9F44EE-5546-406D-AC01-5F26932ACD53}_2.png&quot;/&gt;&lt;left val=&quot;63&quot;/&gt;&lt;top val=&quot;324&quot;/&gt;&lt;width val=&quot;157&quot;/&gt;&lt;height val=&quot;43&quot;/&gt;&lt;hasText val=&quot;1&quot;/&gt;&lt;/Image&gt;&lt;/ThreeDShapeInfo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25CA47F-ACCD-413D-B1E8-A6A1C73298D7}_23.png&quot;/&gt;&lt;left val=&quot;129&quot;/&gt;&lt;top val=&quot;432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2EE627E-740F-4DB3-8FAB-9553B9F160F1}_23.png&quot;/&gt;&lt;left val=&quot;399&quot;/&gt;&lt;top val=&quot;375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DD5CEC0-E1DF-4E91-A25C-EA8B333CEC7B}_23.png&quot;/&gt;&lt;left val=&quot;405&quot;/&gt;&lt;top val=&quot;431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B40C32B-FDC5-4BD9-83DC-257ECFF34350}_23.png&quot;/&gt;&lt;left val=&quot;358&quot;/&gt;&lt;top val=&quot;18&quot;/&gt;&lt;width val=&quot;24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E81E17-C580-418D-A468-76CCDE1A20E4}&quot;/&gt;&lt;isInvalidForFieldText val=&quot;1&quot;/&gt;&lt;Image&gt;&lt;filename val=&quot;C:\Users\HueCd.Com\AppData\Local\Temp\PR\data\asimages\{ECE81E17-C580-418D-A468-76CCDE1A20E4}_5_S.png&quot;/&gt;&lt;left val=&quot;246&quot;/&gt;&lt;top val=&quot;79&quot;/&gt;&lt;width val=&quot;84&quot;/&gt;&lt;height val=&quot;37&quot;/&gt;&lt;hasText val=&quot;0&quot;/&gt;&lt;/Image&gt;&lt;Image&gt;&lt;filename val=&quot;C:\Users\HueCd.Com\AppData\Local\Temp\PR\data\asimages\{ECE81E17-C580-418D-A468-76CCDE1A20E4}_5_T.png&quot;/&gt;&lt;left val=&quot;242&quot;/&gt;&lt;top val=&quot;76&quot;/&gt;&lt;width val=&quot;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9FD0828-6141-4797-BDD8-110803817CC7}_23.png&quot;/&gt;&lt;left val=&quot;383&quot;/&gt;&lt;top val=&quot;429&quot;/&gt;&lt;width val=&quot;12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3D1863B-A5A8-40D9-864E-6AEC95F26342}_23.png&quot;/&gt;&lt;left val=&quot;197&quot;/&gt;&lt;top val=&quot;432&quot;/&gt;&lt;width val=&quot;118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542C667-A7E3-4F72-A1C7-77D1BD598250}_23.png&quot;/&gt;&lt;left val=&quot;459&quot;/&gt;&lt;top val=&quot;375&quot;/&gt;&lt;width val=&quot;139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7CD7C0C-1B7F-454D-AA67-A88775B5D09D}_23.png&quot;/&gt;&lt;left val=&quot;174&quot;/&gt;&lt;top val=&quot;375&quot;/&gt;&lt;width val=&quot;139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D77E450C-0759-49FD-B004-C21C90628748}&quot;/&gt;&lt;isInvalidForFieldText val=&quot;0&quot;/&gt;&lt;Image&gt;&lt;filename val=&quot;C:\Users\HueCd.Com\AppData\Local\Temp\PR\data\asimages\{D77E450C-0759-49FD-B004-C21C90628748}_2.png&quot;/&gt;&lt;left val=&quot;78&quot;/&gt;&lt;top val=&quot;429&quot;/&gt;&lt;width val=&quot;278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4&quot;/&gt;&lt;/TableIndex&gt;&lt;/ShapeTextInfo&gt;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734125156,D:\New folder (2)\H VAN LOP 1_pptx\Media.ppcx"/>
  <p:tag name="HTML_SHAPEINFO" val="&lt;SlideThumbPath val=&quot;Slide24.PNG&quot;/&gt;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90C93BE-7BEE-4B5B-8DDE-492E7C17E688}&quot;/&gt;&lt;isInvalidForFieldText val=&quot;0&quot;/&gt;&lt;Image&gt;&lt;filename val=&quot;C:\Users\HueCd.Com\AppData\Local\Temp\PR\data\asimages\{D90C93BE-7BEE-4B5B-8DDE-492E7C17E688}.png&quot;/&gt;&lt;left val=&quot;0&quot;/&gt;&lt;top val=&quot;39&quot;/&gt;&lt;width val=&quot;73&quot;/&gt;&lt;height val=&quot;73&quot;/&gt;&lt;hasText val=&quot;1&quot;/&gt;&lt;/Image&gt;&lt;/ThreeDShapeInfo&gt;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F2BEBB0-8A0A-4368-B231-DD3D35A56FDB}_24.png&quot;/&gt;&lt;left val=&quot;50&quot;/&gt;&lt;top val=&quot;190&quot;/&gt;&lt;width val=&quot;130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130FF2-5EF5-4406-B0E2-A6CA1A5C6A48}&quot;/&gt;&lt;isInvalidForFieldText val=&quot;0&quot;/&gt;&lt;Image&gt;&lt;filename val=&quot;C:\Users\HueCd.Com\AppData\Local\Temp\PR\data\asimages\{81130FF2-5EF5-4406-B0E2-A6CA1A5C6A48}_24.png&quot;/&gt;&lt;left val=&quot;-19&quot;/&gt;&lt;top val=&quot;4&quot;/&gt;&lt;width val=&quot;776&quot;/&gt;&lt;height val=&quot;543&quot;/&gt;&lt;hasText val=&quot;1&quot;/&gt;&lt;/Image&gt;&lt;/ThreeDShapeInfo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F73F00E-8C18-443D-9ABA-D2330B59F39E}_24.png&quot;/&gt;&lt;left val=&quot;199&quot;/&gt;&lt;top val=&quot;92&quot;/&gt;&lt;width val=&quot;159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-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CB770667-DAC6-4CD6-8D08-CC6429FCBAB4}&quot;/&gt;&lt;isInvalidForFieldText val=&quot;0&quot;/&gt;&lt;Image&gt;&lt;filename val=&quot;C:\Users\HueCd.Com\AppData\Local\Temp\PR\data\asimages\{CB770667-DAC6-4CD6-8D08-CC6429FCBAB4}_2.png&quot;/&gt;&lt;left val=&quot;108&quot;/&gt;&lt;top val=&quot;443&quot;/&gt;&lt;width val=&quot;294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FAAA0EA-192B-4B89-8198-744F90FAEEB5}_24.png&quot;/&gt;&lt;left val=&quot;204&quot;/&gt;&lt;top val=&quot;149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A2CF93-E4C0-48ED-A6FD-B9A7F50ED10D}&quot;/&gt;&lt;isInvalidForFieldText val=&quot;0&quot;/&gt;&lt;Image&gt;&lt;filename val=&quot;C:\Users\HueCd.Com\AppData\Local\Temp\PR\data\asimages\{19A2CF93-E4C0-48ED-A6FD-B9A7F50ED10D}_24.png&quot;/&gt;&lt;left val=&quot;74&quot;/&gt;&lt;top val=&quot;31&quot;/&gt;&lt;width val=&quot;197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6D75201-B936-4DF4-94C0-41929A89D593}&quot;/&gt;&lt;isInvalidForFieldText val=&quot;0&quot;/&gt;&lt;Image&gt;&lt;filename val=&quot;C:\Users\HueCd.Com\AppData\Local\Temp\PR\data\asimages\{96D75201-B936-4DF4-94C0-41929A89D593}.png&quot;/&gt;&lt;left val=&quot;0&quot;/&gt;&lt;top val=&quot;125&quot;/&gt;&lt;width val=&quot;27&quot;/&gt;&lt;height val=&quot;415&quot;/&gt;&lt;hasText val=&quot;1&quot;/&gt;&lt;/Image&gt;&lt;/ThreeDShapeInfo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D305BED-97D3-4F92-9BD2-B402AD524E29}&quot;/&gt;&lt;isInvalidForFieldText val=&quot;0&quot;/&gt;&lt;Image&gt;&lt;filename val=&quot;C:\Users\HueCd.Com\AppData\Local\Temp\PR\data\asimages\{5D305BED-97D3-4F92-9BD2-B402AD524E29}_24.png&quot;/&gt;&lt;left val=&quot;29&quot;/&gt;&lt;top val=&quot;83&quot;/&gt;&lt;width val=&quot;80&quot;/&gt;&lt;height val=&quot;74&quot;/&gt;&lt;hasText val=&quot;1&quot;/&gt;&lt;/Image&gt;&lt;/ThreeDShapeInfo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2726177-90F4-4850-A063-B3CCF1B7FC2F}_24.png&quot;/&gt;&lt;left val=&quot;93&quot;/&gt;&lt;top val=&quot;292&quot;/&gt;&lt;width val=&quot;250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4A796C5-D6F6-4376-BE18-1710B30DB5B4}_24.png&quot;/&gt;&lt;left val=&quot;152&quot;/&gt;&lt;top val=&quot;150&quot;/&gt;&lt;width val=&quot;121&quot;/&gt;&lt;height val=&quot;87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F5200D-6B48-4C5D-B833-E6BDF719BF66}&quot;/&gt;&lt;isInvalidForFieldText val=&quot;0&quot;/&gt;&lt;Image&gt;&lt;filename val=&quot;C:\Users\HueCd.Com\AppData\Local\Temp\PR\data\asimages\{05F5200D-6B48-4C5D-B833-E6BDF719BF66}_24.png&quot;/&gt;&lt;left val=&quot;252&quot;/&gt;&lt;top val=&quot;170&quot;/&gt;&lt;width val=&quot;19&quot;/&gt;&lt;height val=&quot;21&quot;/&gt;&lt;hasText val=&quot;1&quot;/&gt;&lt;/Image&gt;&lt;/ThreeDShape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C1DB616-9065-48D9-836C-3C16307F5C26}_24.png&quot;/&gt;&lt;left val=&quot;465&quot;/&gt;&lt;top val=&quot;89&quot;/&gt;&lt;width val=&quot;16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8EE89FC-3346-4490-8C57-FB941086F279}_24.png&quot;/&gt;&lt;left val=&quot;461&quot;/&gt;&lt;top val=&quot;149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6220749-9D19-4431-B72C-E00464B9CAC9}_24.png&quot;/&gt;&lt;left val=&quot;429&quot;/&gt;&lt;top val=&quot;153&quot;/&gt;&lt;width val=&quot;94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để tiếp tục đi tiếp]]&gt;&lt;/Text&gt;&lt;FontSize&gt;&lt;![CDATA[18]]&gt;&lt;/FontSize&gt;&lt;Left&gt;&lt;![CDATA[0]]&gt;&lt;/Left&gt;&lt;Top&gt;&lt;![CDATA[0]]&gt;&lt;/Top&gt;&lt;/ChangeData&gt;"/>
  <p:tag name="PRESENTER_SHAPEINFO" val="&lt;ThreeDShapeInfo&gt;&lt;uuid val=&quot;{AB40E3C5-D203-4759-A1AB-87D8FDC2CA29}&quot;/&gt;&lt;isInvalidForFieldText val=&quot;0&quot;/&gt;&lt;Image&gt;&lt;filename val=&quot;C:\Users\HueCd.Com\AppData\Local\Temp\PR\data\asimages\{AB40E3C5-D203-4759-A1AB-87D8FDC2CA29}_2.png&quot;/&gt;&lt;left val=&quot;208&quot;/&gt;&lt;top val=&quot;435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1&quot;/&gt;&lt;/TableIndex&gt;&lt;/ShapeTextInfo&gt;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C2CAF65-0979-4765-97B9-8B2BC2777851}&quot;/&gt;&lt;isInvalidForFieldText val=&quot;0&quot;/&gt;&lt;Image&gt;&lt;filename val=&quot;C:\Users\HueCd.Com\AppData\Local\Temp\PR\data\asimages\{BC2CAF65-0979-4765-97B9-8B2BC2777851}_24.png&quot;/&gt;&lt;left val=&quot;498&quot;/&gt;&lt;top val=&quot;158&quot;/&gt;&lt;width val=&quot;22&quot;/&gt;&lt;height val=&quot;25&quot;/&gt;&lt;hasText val=&quot;1&quot;/&gt;&lt;/Image&gt;&lt;/ThreeDShapeInfo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8A77A27-5240-4CAA-A908-FF8E26DFC7C9}_24.png&quot;/&gt;&lt;left val=&quot;367&quot;/&gt;&lt;top val=&quot;282&quot;/&gt;&lt;width val=&quot;257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E725032-7AFD-4F43-8EC5-838DD09CB552}_24.png&quot;/&gt;&lt;left val=&quot;141&quot;/&gt;&lt;top val=&quot;375&quot;/&gt;&lt;width val=&quot;149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582D8567-E077-4407-833F-9BB21C966058}_24.png&quot;/&gt;&lt;left val=&quot;127&quot;/&gt;&lt;top val=&quot;431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57F2F24-DC53-42BF-A41C-7D56DCC1C9E2}_24.png&quot;/&gt;&lt;left val=&quot;399&quot;/&gt;&lt;top val=&quot;375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2B39B118-B469-4B4B-9599-DFC53B71CC8C}_24.png&quot;/&gt;&lt;left val=&quot;405&quot;/&gt;&lt;top val=&quot;431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BEF4D9B-BA4F-4303-8830-F35A1B7A4104}_24.png&quot;/&gt;&lt;left val=&quot;358&quot;/&gt;&lt;top val=&quot;18&quot;/&gt;&lt;width val=&quot;24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E81E17-C580-418D-A468-76CCDE1A20E4}&quot;/&gt;&lt;isInvalidForFieldText val=&quot;1&quot;/&gt;&lt;Image&gt;&lt;filename val=&quot;C:\Users\HueCd.Com\AppData\Local\Temp\PR\data\asimages\{ECE81E17-C580-418D-A468-76CCDE1A20E4}_5_S.png&quot;/&gt;&lt;left val=&quot;246&quot;/&gt;&lt;top val=&quot;79&quot;/&gt;&lt;width val=&quot;84&quot;/&gt;&lt;height val=&quot;37&quot;/&gt;&lt;hasText val=&quot;0&quot;/&gt;&lt;/Image&gt;&lt;Image&gt;&lt;filename val=&quot;C:\Users\HueCd.Com\AppData\Local\Temp\PR\data\asimages\{ECE81E17-C580-418D-A468-76CCDE1A20E4}_5_T.png&quot;/&gt;&lt;left val=&quot;242&quot;/&gt;&lt;top val=&quot;76&quot;/&gt;&lt;width val=&quot;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HueCd.Com\AppData\Local\Temp\PR\data\asimages\{CFD318D0-B166-4222-AEC3-861EE2C1676E}_2.png&quot;/&gt;&lt;left val=&quot;489&quot;/&gt;&lt;top val=&quot;445&quot;/&gt;&lt;width val=&quot;106&quot;/&gt;&lt;height val=&quot;38&quot;/&gt;&lt;hasText val=&quot;1&quot;/&gt;&lt;/Image&gt;&lt;/ThreeDShapeInfo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A67229F-4393-4C79-BE61-DF7C27B0C2D7}"/>
  <p:tag name="GENSWF_ADVANCE_TIME" val="5"/>
  <p:tag name="TIMING" val="|0.001|0.5|0.5"/>
  <p:tag name="ISPRING_CUSTOM_TIMING_USED" val="1"/>
  <p:tag name="PPSNARRATION" val="26,734125156,D:\New folder (2)\H VAN LOP 1_pptx\Media.ppcx"/>
  <p:tag name="HTML_SHAPEINFO" val="&lt;SlideThumbPath val=&quot;Slide25.PNG&quot;/&gt;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4F5C5FB-6A86-4928-ACD9-8C88818267C1}&quot;/&gt;&lt;isInvalidForFieldText val=&quot;0&quot;/&gt;&lt;Image&gt;&lt;filename val=&quot;C:\Users\HueCd.Com\AppData\Local\Temp\PR\data\asimages\{24F5C5FB-6A86-4928-ACD9-8C88818267C1}.png&quot;/&gt;&lt;left val=&quot;0&quot;/&gt;&lt;top val=&quot;0&quot;/&gt;&lt;width val=&quot;43&quot;/&gt;&lt;height val=&quot;541&quot;/&gt;&lt;hasText val=&quot;1&quot;/&gt;&lt;/Image&gt;&lt;/ThreeDShapeInfo&gt;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10C0867-B763-414B-99B2-3CA2704B7824}&quot;/&gt;&lt;isInvalidForFieldText val=&quot;0&quot;/&gt;&lt;Image&gt;&lt;filename val=&quot;C:\Users\HueCd.Com\AppData\Local\Temp\PR\data\asimages\{910C0867-B763-414B-99B2-3CA2704B7824}.png&quot;/&gt;&lt;left val=&quot;683&quot;/&gt;&lt;top val=&quot;23&quot;/&gt;&lt;width val=&quot;37&quot;/&gt;&lt;height val=&quot;517&quot;/&gt;&lt;hasText val=&quot;1&quot;/&gt;&lt;/Image&gt;&lt;/ThreeDShapeInfo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88A97AB-E841-4F98-88DE-FF3FCD007B6C}&quot;/&gt;&lt;isInvalidForFieldText val=&quot;0&quot;/&gt;&lt;Image&gt;&lt;filename val=&quot;C:\Users\HueCd.Com\AppData\Local\Temp\PR\data\asimages\{B88A97AB-E841-4F98-88DE-FF3FCD007B6C}.png&quot;/&gt;&lt;left val=&quot;0&quot;/&gt;&lt;top val=&quot;39&quot;/&gt;&lt;width val=&quot;73&quot;/&gt;&lt;height val=&quot;73&quot;/&gt;&lt;hasText val=&quot;1&quot;/&gt;&lt;/Image&gt;&lt;/ThreeDShapeInfo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29C9C2C-24DC-435F-9E8D-356EC58BE994}_25.png&quot;/&gt;&lt;left val=&quot;50&quot;/&gt;&lt;top val=&quot;190&quot;/&gt;&lt;width val=&quot;130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70A81F-6B7D-4AD4-AB5A-9D68DD7ACA48}&quot;/&gt;&lt;isInvalidForFieldText val=&quot;0&quot;/&gt;&lt;Image&gt;&lt;filename val=&quot;C:\Users\HueCd.Com\AppData\Local\Temp\PR\data\asimages\{A670A81F-6B7D-4AD4-AB5A-9D68DD7ACA48}_25.png&quot;/&gt;&lt;left val=&quot;-18&quot;/&gt;&lt;top val=&quot;0&quot;/&gt;&lt;width val=&quot;776&quot;/&gt;&lt;height val=&quot;54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HueCd.Com\AppData\Local\Temp\PR\data\asimages\{C1E372D5-D8A3-4F0B-BD28-2FB68235BEC9}_2.png&quot;/&gt;&lt;left val=&quot;588&quot;/&gt;&lt;top val=&quot;445&quot;/&gt;&lt;width val=&quot;100&quot;/&gt;&lt;height val=&quot;38&quot;/&gt;&lt;hasText val=&quot;1&quot;/&gt;&lt;/Image&gt;&lt;/ThreeDShapeInfo&gt;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D19568-6439-4EFC-A6C2-8C4968088400}&quot;/&gt;&lt;isInvalidForFieldText val=&quot;0&quot;/&gt;&lt;Image&gt;&lt;filename val=&quot;C:\Users\HueCd.Com\AppData\Local\Temp\PR\data\asimages\{7DD19568-6439-4EFC-A6C2-8C4968088400}_25.png&quot;/&gt;&lt;left val=&quot;74&quot;/&gt;&lt;top val=&quot;31&quot;/&gt;&lt;width val=&quot;197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E3ECA6-4DB2-4E44-B41A-987264EAE966}&quot;/&gt;&lt;isInvalidForFieldText val=&quot;0&quot;/&gt;&lt;Image&gt;&lt;filename val=&quot;C:\Users\HueCd.Com\AppData\Local\Temp\PR\data\asimages\{7AE3ECA6-4DB2-4E44-B41A-987264EAE966}_25.png&quot;/&gt;&lt;left val=&quot;74&quot;/&gt;&lt;top val=&quot;31&quot;/&gt;&lt;width val=&quot;197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65799FB-0F5A-4992-9A22-2F9496577E16}&quot;/&gt;&lt;isInvalidForFieldText val=&quot;0&quot;/&gt;&lt;Image&gt;&lt;filename val=&quot;C:\Users\HueCd.Com\AppData\Local\Temp\PR\data\asimages\{865799FB-0F5A-4992-9A22-2F9496577E16}.png&quot;/&gt;&lt;left val=&quot;0&quot;/&gt;&lt;top val=&quot;125&quot;/&gt;&lt;width val=&quot;27&quot;/&gt;&lt;height val=&quot;415&quot;/&gt;&lt;hasText val=&quot;1&quot;/&gt;&lt;/Image&gt;&lt;/ThreeDShapeInfo&gt;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2C72331D-B0CB-4B4F-A372-AED2B6546016}_25.png&quot;/&gt;&lt;left val=&quot;510&quot;/&gt;&lt;top val=&quot;144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3B001A-2EC2-4954-8008-B44770544819}&quot;/&gt;&lt;isInvalidForFieldText val=&quot;0&quot;/&gt;&lt;Image&gt;&lt;filename val=&quot;C:\Users\HueCd.Com\AppData\Local\Temp\PR\data\asimages\{053B001A-2EC2-4954-8008-B44770544819}_25.png&quot;/&gt;&lt;left val=&quot;-18&quot;/&gt;&lt;top val=&quot;63&quot;/&gt;&lt;width val=&quot;329&quot;/&gt;&lt;height val=&quot;18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6D367BA-E840-40F0-8C0B-A395C76C24A8}_25.png&quot;/&gt;&lt;left val=&quot;358&quot;/&gt;&lt;top val=&quot;18&quot;/&gt;&lt;width val=&quot;24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E81E17-C580-418D-A468-76CCDE1A20E4}&quot;/&gt;&lt;isInvalidForFieldText val=&quot;1&quot;/&gt;&lt;Image&gt;&lt;filename val=&quot;C:\Users\HueCd.Com\AppData\Local\Temp\PR\data\asimages\{ECE81E17-C580-418D-A468-76CCDE1A20E4}_5_S.png&quot;/&gt;&lt;left val=&quot;246&quot;/&gt;&lt;top val=&quot;79&quot;/&gt;&lt;width val=&quot;84&quot;/&gt;&lt;height val=&quot;37&quot;/&gt;&lt;hasText val=&quot;0&quot;/&gt;&lt;/Image&gt;&lt;Image&gt;&lt;filename val=&quot;C:\Users\HueCd.Com\AppData\Local\Temp\PR\data\asimages\{ECE81E17-C580-418D-A468-76CCDE1A20E4}_5_T.png&quot;/&gt;&lt;left val=&quot;242&quot;/&gt;&lt;top val=&quot;76&quot;/&gt;&lt;width val=&quot;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734125156,D:\New folder (2)\H VAN LOP 1_pptx\Media.ppcx"/>
  <p:tag name="HTML_SHAPEINFO" val="&lt;SlideThumbPath val=&quot;Slide26.PNG&quot;/&gt;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5AB54ED-F701-4A77-B9E5-5E10E2348B71}&quot;/&gt;&lt;isInvalidForFieldText val=&quot;0&quot;/&gt;&lt;Image&gt;&lt;filename val=&quot;C:\Users\HueCd.Com\AppData\Local\Temp\PR\data\asimages\{65AB54ED-F701-4A77-B9E5-5E10E2348B71}.png&quot;/&gt;&lt;left val=&quot;0&quot;/&gt;&lt;top val=&quot;39&quot;/&gt;&lt;width val=&quot;73&quot;/&gt;&lt;height val=&quot;73&quot;/&gt;&lt;hasText val=&quot;1&quot;/&gt;&lt;/Image&gt;&lt;/ThreeDShapeInfo&gt;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5FD53D22-88ED-4ED3-8B51-70E216BC77DE}_26.png&quot;/&gt;&lt;left val=&quot;50&quot;/&gt;&lt;top val=&quot;190&quot;/&gt;&lt;width val=&quot;130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AECD414-EF86-4A77-BB1C-6589C1837711}&quot;/&gt;&lt;isInvalidForFieldText val=&quot;0&quot;/&gt;&lt;Image&gt;&lt;filename val=&quot;C:\Users\HueCd.Com\AppData\Local\Temp\PR\data\asimages\{8AECD414-EF86-4A77-BB1C-6589C1837711}.png&quot;/&gt;&lt;left val=&quot;0&quot;/&gt;&lt;top val=&quot;125&quot;/&gt;&lt;width val=&quot;27&quot;/&gt;&lt;height val=&quot;415&quot;/&gt;&lt;hasText val=&quot;1&quot;/&gt;&lt;/Image&gt;&lt;/ThreeDShapeInfo&gt;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70D4012-05EF-49B5-9ADD-DC1DE24C9D95}&quot;/&gt;&lt;isInvalidForFieldText val=&quot;0&quot;/&gt;&lt;Image&gt;&lt;filename val=&quot;C:\Users\HueCd.Com\AppData\Local\Temp\PR\data\asimages\{770D4012-05EF-49B5-9ADD-DC1DE24C9D95}_26.png&quot;/&gt;&lt;left val=&quot;29&quot;/&gt;&lt;top val=&quot;83&quot;/&gt;&lt;width val=&quot;80&quot;/&gt;&lt;height val=&quot;74&quot;/&gt;&lt;hasText val=&quot;1&quot;/&gt;&lt;/Image&gt;&lt;/ThreeDShapeInfo&gt;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9]]&gt;&lt;/SlideID&gt;&lt;/ChangeData&gt;"/>
  <p:tag name="MMPROD_PASSDATA" val="&lt;object type=&quot;10050&quot; unique_id=&quot;10357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58&quot;&gt;&lt;property id=&quot;10020&quot; value=&quot;2&quot;/&gt;&lt;property id=&quot;10102&quot; value=&quot;1&quot;/&gt;&lt;property id=&quot;10191&quot; value=&quot;-1&quot;/&gt;&lt;/object&gt;"/>
  <p:tag name="MMPROD_ID" val="10396"/>
  <p:tag name="MMPROD_TYPE" val="10011"/>
  <p:tag name="MMPROD_DATA" val="&lt;property id=&quot;10025&quot; value=&quot;300&quot;/&gt;&lt;property id=&quot;10026&quot; value=&quot;10&quot;/&gt;&lt;property id=&quot;10027&quot; value=&quot;Interaction10355&quot;/&gt;&lt;property id=&quot;10028&quot; value=&quot;0&quot;/&gt;&lt;property id=&quot;10070&quot; value=&quot;Fill-in-the-blank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734125156,D:\New folder (2)\H VAN LOP 1_pptx\Media.ppcx"/>
  <p:tag name="PPSNARRATION" val="28,734125156,D:\New folder (2)\H VAN LOP 1_pptx\Media.ppcx"/>
  <p:tag name="HTML_SHAPEINFO" val="&lt;SlideThumbPath val=&quot;Slide27.PNG&quot;/&gt;"/>
  <p:tag name="MMPROD_ANSWERCOUNT" val="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55"/>
  <p:tag name="MMPROD_ABSOLUTEPOSITIONID" val="100"/>
  <p:tag name="MMPROD_LASTVALUES" val="&lt;ChangeData&gt;&lt;Text&gt;&lt;![CDATA[tìm vần mới học điền vào chỗ trống thích hợp để có từ mới?]]&gt;&lt;/Text&gt;&lt;FontSize&gt;&lt;![CDATA[37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HueCd.Com\AppData\Local\Temp\PR\data\asimages\{DB237F57-B8DB-41C3-99CA-121229644591}_27.png&quot;/&gt;&lt;left val=&quot;13&quot;/&gt;&lt;top val=&quot;12&quot;/&gt;&lt;width val=&quot;672&quot;/&gt;&lt;height val=&quot;101&quot;/&gt;&lt;hasText val=&quot;1&quot;/&gt;&lt;/Image&gt;&lt;/ThreeDShapeInfo&gt;"/>
  <p:tag name="PRESENTER_SHAPETEXTINFO" val="&lt;ShapeTextInfo&gt;&lt;TableIndex row=&quot;-1&quot; col=&quot;-1&quot;&gt;&lt;linesCount val=&quot;2&quot;/&gt;&lt;lineCharCount val=&quot;41&quot;/&gt;&lt;lineCharCount val=&quot;17&quot;/&gt;&lt;/TableIndex&gt;&lt;/ShapeTextInfo&gt;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3DEF02F7-AFB5-48EE-895E-DC94B999B8D7}&quot;/&gt;&lt;isInvalidForFieldText val=&quot;0&quot;/&gt;&lt;Image&gt;&lt;filename val=&quot;C:\Users\HueCd.Com\AppData\Local\Temp\PR\data\asimages\{3DEF02F7-AFB5-48EE-895E-DC94B999B8D7}_27.png&quot;/&gt;&lt;left val=&quot;69&quot;/&gt;&lt;top val=&quot;457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4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6DB651D-FC2D-4824-8049-BDC5CDF1B9BF}_2.png&quot;/&gt;&lt;left val=&quot;276&quot;/&gt;&lt;top val=&quot;-7&quot;/&gt;&lt;width val=&quot;445&quot;/&gt;&lt;height val=&quot;94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25&quot;/&gt;&lt;/TableIndex&gt;&lt;/ShapeTextInfo&gt;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-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EA22FE9F-7E24-42D7-8153-7ACB4269DEE6}&quot;/&gt;&lt;isInvalidForFieldText val=&quot;0&quot;/&gt;&lt;Image&gt;&lt;filename val=&quot;C:\Users\HueCd.Com\AppData\Local\Temp\PR\data\asimages\{EA22FE9F-7E24-42D7-8153-7ACB4269DEE6}_27.png&quot;/&gt;&lt;left val=&quot;70&quot;/&gt;&lt;top val=&quot;465&quot;/&gt;&lt;width val=&quot;294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để tiếp tục đi tiếp]]&gt;&lt;/Text&gt;&lt;FontSize&gt;&lt;![CDATA[18]]&gt;&lt;/FontSize&gt;&lt;Left&gt;&lt;![CDATA[0]]&gt;&lt;/Left&gt;&lt;Top&gt;&lt;![CDATA[0]]&gt;&lt;/Top&gt;&lt;/ChangeData&gt;"/>
  <p:tag name="PRESENTER_SHAPEINFO" val="&lt;ThreeDShapeInfo&gt;&lt;uuid val=&quot;{682DAA00-4D32-4F42-9EBA-2BD032BD8D5A}&quot;/&gt;&lt;isInvalidForFieldText val=&quot;0&quot;/&gt;&lt;Image&gt;&lt;filename val=&quot;C:\Users\HueCd.Com\AppData\Local\Temp\PR\data\asimages\{682DAA00-4D32-4F42-9EBA-2BD032BD8D5A}_27.png&quot;/&gt;&lt;left val=&quot;81&quot;/&gt;&lt;top val=&quot;457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1&quot;/&gt;&lt;/TableIndex&gt;&lt;/ShapeTextInfo&gt;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HueCd.Com\AppData\Local\Temp\PR\data\asimages\{8784A762-0E9B-428D-AB5D-D0356FD24499}_27.png&quot;/&gt;&lt;left val=&quot;486&quot;/&gt;&lt;top val=&quot;444&quot;/&gt;&lt;width val=&quot;112&quot;/&gt;&lt;height val=&quot;39&quot;/&gt;&lt;hasText val=&quot;1&quot;/&gt;&lt;/Image&gt;&lt;/ThreeDShapeInfo&gt;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HueCd.Com\AppData\Local\Temp\PR\data\asimages\{3B8E3EE8-FAFB-411F-BCB0-11CBA0172954}_27.png&quot;/&gt;&lt;left val=&quot;586&quot;/&gt;&lt;top val=&quot;444&quot;/&gt;&lt;width val=&quot;105&quot;/&gt;&lt;height val=&quot;39&quot;/&gt;&lt;hasText val=&quot;1&quot;/&gt;&lt;/Image&gt;&lt;/ThreeDShapeInfo&gt;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55"/>
  <p:tag name="MMPROD_ABSOLUTEPOSITIONID" val="102"/>
  <p:tag name="MMPROD_DATA" val="&amp;lt;1&amp;gt;    &amp;lt;2&amp;gt;  &amp;lt;3&amp;gt;  &amp;lt;4&amp;gt; &amp;#x0D;&amp;#x0A;"/>
  <p:tag name="HTML_SHAPEINFO" val="&lt;ThreeDShapeInfo&gt;&lt;uuid val=&quot;102&quot;/&gt;&lt;isInvalidForFieldText val=&quot;0&quot;/&gt;&lt;Image&gt;&lt;filename val=&quot;C:\Users\HueCd.Com\AppData\Local\Temp\PR\data\asimages\{F9AF906E-6DF9-4487-A7C2-5C5CA4F05A29}_27.png&quot;/&gt;&lt;left val=&quot;179&quot;/&gt;&lt;top val=&quot;125&quot;/&gt;&lt;width val=&quot;494&quot;/&gt;&lt;height val=&quot;170&quot;/&gt;&lt;hasText val=&quot;1&quot;/&gt;&lt;/Image&gt;&lt;/ThreeDShapeInfo&gt;"/>
  <p:tag name="MMPROD_FILLBLANKQUESTIONCHANGED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83EB925-A1DB-4783-AD3B-291359B344CA}_27.png&quot;/&gt;&lt;left val=&quot;89&quot;/&gt;&lt;top val=&quot;130&quot;/&gt;&lt;width val=&quot;123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1C67818-79D6-4786-97A5-D88FC15AB963}_27.png&quot;/&gt;&lt;left val=&quot;437&quot;/&gt;&lt;top val=&quot;132&quot;/&gt;&lt;width val=&quot;59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E6D0DF0-BB47-45CD-97D1-123F7032D716}_27.png&quot;/&gt;&lt;left val=&quot;551&quot;/&gt;&lt;top val=&quot;130&quot;/&gt;&lt;width val=&quot;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B4A4C35-B3C4-4D45-834A-28A56E0A7CF5}_27.png&quot;/&gt;&lt;left val=&quot;161&quot;/&gt;&lt;top val=&quot;208&quot;/&gt;&lt;width val=&quot;50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A7F724B-A88D-4697-AC2D-9117E6F46E13}_27.png&quot;/&gt;&lt;left val=&quot;245&quot;/&gt;&lt;top val=&quot;208&quot;/&gt;&lt;width val=&quot;89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]]&gt;&lt;/Left&gt;&lt;Top&gt;&lt;![CDATA[165.2376]]&gt;&lt;/Top&gt;&lt;/ChangeData&gt;"/>
  <p:tag name="MMPROD_ABSOLUTEPOSITIONID" val="4001"/>
  <p:tag name="MMPROD_ID" val="10405"/>
  <p:tag name="MMPROD_TYPE" val="10023"/>
  <p:tag name="MMPROD_DATA" val="&lt;property id=&quot;10193&quot; value=&quot;1&quot;/&gt;&lt;property id=&quot;10199&quot; value=&quot;0&quot;/&gt;"/>
  <p:tag name="MMPROD_COLLECTIONCONTAINERID" val="10215"/>
  <p:tag name="MMPROD_PARENTID" val="10214"/>
  <p:tag name="HTML_SHAPEINFO" val="&lt;ThreeDShapeInfo&gt;&lt;uuid val=&quot;4001&quot;/&gt;&lt;isInvalidForFieldText val=&quot;0&quot;/&gt;&lt;Image&gt;&lt;filename val=&quot;C:\Users\HueCd.Com\AppData\Local\Temp\PR\data\asimages\{1C99F087-6E7B-4109-B1F6-D1D5A881E4C2}_2.png&quot;/&gt;&lt;left val=&quot;362&quot;/&gt;&lt;top val=&quot;156&quot;/&gt;&lt;width val=&quot;323&quot;/&gt;&lt;height val=&quot;43&quot;/&gt;&lt;hasText val=&quot;1&quot;/&gt;&lt;/Image&gt;&lt;/ThreeDShapeInfo&gt;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D889B174-5A32-4345-88D0-8B2159C539E3}_27.png&quot;/&gt;&lt;left val=&quot;449&quot;/&gt;&lt;top val=&quot;216&quot;/&gt;&lt;width val=&quot;57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2AEFFBC-2E6A-4DF2-A26C-0968F81254B2}_27.png&quot;/&gt;&lt;left val=&quot;557&quot;/&gt;&lt;top val=&quot;208&quot;/&gt;&lt;width val=&quot;75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CC3D6CF-3A70-49F5-96AD-07F75265218C}_27.png&quot;/&gt;&lt;left val=&quot;-12&quot;/&gt;&lt;top val=&quot;-19&quot;/&gt;&lt;width val=&quot;12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@@3@@@@@  @@4@@@@@   ]]&gt;&lt;/Text&gt;&lt;FontSize&gt;&lt;![CDATA[32]]&gt;&lt;/FontSize&gt;&lt;Left&gt;&lt;![CDATA[0]]&gt;&lt;/Left&gt;&lt;Top&gt;&lt;![CDATA[0]]&gt;&lt;/Top&gt;&lt;/ChangeData&gt;"/>
  <p:tag name="MMPROD_SEGMENT" val="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7"/>
  <p:tag name="PRESENTER_SHAPETEXTINFO" val="&lt;ShapeTextInfo&gt;&lt;TableIndex row=&quot;-1&quot; col=&quot;-1&quot;&gt;&lt;linesCount val=&quot;0&quot;/&gt;&lt;/TableIndex&gt;&lt;/ShapeTextInfo&gt;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3"/>
  <p:tag name="MMPROD_CONTROLTYPE" val="5"/>
  <p:tag name="MMPROD_SCALEOPERATION" val="1"/>
  <p:tag name="MMPROD_SEGMENT" val="8"/>
  <p:tag name="MMPROD_DATAEXT" val="&lt;object type=&quot;10047&quot; unique_id=&quot;10366&quot;&gt;&lt;object type=&quot;10030&quot; unique_id=&quot;10367&quot;&gt;&lt;property id=&quot;10088&quot; value=&quot;0&quot;/&gt;&lt;property id=&quot;10176&quot; value=&quot;ep&quot;/&gt;&lt;/object&gt;&lt;/object&gt;"/>
  <p:tag name="MMPROD_ID" val="10365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356"/>
  <p:tag name="MMPROD_PARENTID" val="1039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]]&gt;&lt;/Text&gt;&lt;FontSize&gt;&lt;![CDATA[32]]&gt;&lt;/FontSize&gt;&lt;Left&gt;&lt;![CDATA[0]]&gt;&lt;/Left&gt;&lt;Top&gt;&lt;![CDATA[0]]&gt;&lt;/Top&gt;&lt;/ChangeData&gt;"/>
  <p:tag name="MMPROD_SEGMENT" val="10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4"/>
  <p:tag name="MMPROD_CONTROLTYPE" val="5"/>
  <p:tag name="MMPROD_SCALEOPERATION" val="1"/>
  <p:tag name="MMPROD_SEGMENT" val="11"/>
  <p:tag name="MMPROD_DATAEXT" val="&lt;object type=&quot;10047&quot; unique_id=&quot;10369&quot;&gt;&lt;object type=&quot;10030&quot; unique_id=&quot;10370&quot;&gt;&lt;property id=&quot;10088&quot; value=&quot;0&quot;/&gt;&lt;property id=&quot;10176&quot; value=&quot;êp&quot;/&gt;&lt;/object&gt;&lt;/object&gt;"/>
  <p:tag name="MMPROD_ID" val="10368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356"/>
  <p:tag name="MMPROD_PARENTID" val="1039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@@1@@@@@    @@2@@@@@  ]]&gt;&lt;/Text&gt;&lt;FontSize&gt;&lt;![CDATA[32]]&gt;&lt;/FontSize&gt;&lt;Left&gt;&lt;![CDATA[0]]&gt;&lt;/Left&gt;&lt;Top&gt;&lt;![CDATA[0]]&gt;&lt;/Top&gt;&lt;/ChangeData&gt;"/>
  <p:tag name="MMPROD_SEGMENT" val="6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]]&gt;&lt;/Left&gt;&lt;Top&gt;&lt;![CDATA[212.4376]]&gt;&lt;/Top&gt;&lt;/ChangeData&gt;"/>
  <p:tag name="MMPROD_ABSOLUTEPOSITIONID" val="4002"/>
  <p:tag name="MMPROD_ID" val="10406"/>
  <p:tag name="MMPROD_TYPE" val="10023"/>
  <p:tag name="MMPROD_DATA" val="&lt;property id=&quot;10193&quot; value=&quot;2&quot;/&gt;&lt;property id=&quot;10199&quot; value=&quot;0&quot;/&gt;"/>
  <p:tag name="MMPROD_COLLECTIONCONTAINERID" val="10215"/>
  <p:tag name="MMPROD_PARENTID" val="10214"/>
  <p:tag name="HTML_SHAPEINFO" val="&lt;ThreeDShapeInfo&gt;&lt;uuid val=&quot;4002&quot;/&gt;&lt;isInvalidForFieldText val=&quot;0&quot;/&gt;&lt;Image&gt;&lt;filename val=&quot;C:\Users\HueCd.Com\AppData\Local\Temp\PR\data\asimages\{2633B1D8-5218-4693-ABCA-E6F7F05765E7}_2.png&quot;/&gt;&lt;left val=&quot;354&quot;/&gt;&lt;top val=&quot;237&quot;/&gt;&lt;width val=&quot;324&quot;/&gt;&lt;height val=&quot;43&quot;/&gt;&lt;hasText val=&quot;1&quot;/&gt;&lt;/Image&gt;&lt;/ThreeDShapeInfo&gt;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5"/>
  <p:tag name="MMPROD_SCALEOPERATION" val="1"/>
  <p:tag name="MMPROD_SEGMENT" val="2"/>
  <p:tag name="MMPROD_DATAEXT" val="&lt;object type=&quot;10047&quot; unique_id=&quot;10360&quot;&gt;&lt;object type=&quot;10030&quot; unique_id=&quot;10361&quot;&gt;&lt;property id=&quot;10088&quot; value=&quot;0&quot;/&gt;&lt;property id=&quot;10176&quot; value=&quot;êp&quot;/&gt;&lt;/object&gt;&lt;/object&gt;"/>
  <p:tag name="MMPROD_ID" val="10359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356"/>
  <p:tag name="MMPROD_PARENTID" val="1039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  ]]&gt;&lt;/Text&gt;&lt;FontSize&gt;&lt;![CDATA[32]]&gt;&lt;/FontSize&gt;&lt;Left&gt;&lt;![CDATA[0]]&gt;&lt;/Left&gt;&lt;Top&gt;&lt;![CDATA[0]]&gt;&lt;/Top&gt;&lt;/ChangeData&gt;"/>
  <p:tag name="MMPROD_SEGMENT" val="4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5"/>
  <p:tag name="MMPROD_SCALEOPERATION" val="1"/>
  <p:tag name="MMPROD_SEGMENT" val="5"/>
  <p:tag name="MMPROD_DATAEXT" val="&lt;object type=&quot;10047&quot; unique_id=&quot;10363&quot;&gt;&lt;object type=&quot;10030&quot; unique_id=&quot;10364&quot;&gt;&lt;property id=&quot;10088&quot; value=&quot;0&quot;/&gt;&lt;property id=&quot;10176&quot; value=&quot;ep&quot;/&gt;&lt;/object&gt;&lt;/object&gt;"/>
  <p:tag name="MMPROD_ID" val="10362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356"/>
  <p:tag name="MMPROD_PARENTID" val="1039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ử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8]]&gt;&lt;/SlideID&gt;&lt;/ChangeData&gt;"/>
  <p:tag name="MMPROD_PASSDATA" val="&lt;object type=&quot;10050&quot; unique_id=&quot;1033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31&quot;&gt;&lt;property id=&quot;10020&quot; value=&quot;2&quot;/&gt;&lt;property id=&quot;10102&quot; value=&quot;1&quot;/&gt;&lt;property id=&quot;10191&quot; value=&quot;-1&quot;/&gt;&lt;/object&gt;"/>
  <p:tag name="MMPROD_ID" val="10395"/>
  <p:tag name="MMPROD_TYPE" val="10011"/>
  <p:tag name="MMPROD_DATA" val="&lt;property id=&quot;10025&quot; value=&quot;300&quot;/&gt;&lt;property id=&quot;10026&quot; value=&quot;10&quot;/&gt;&lt;property id=&quot;10027&quot; value=&quot;Interaction10328&quot;/&gt;&lt;property id=&quot;10028&quot; value=&quot;0&quot;/&gt;&lt;property id=&quot;10070&quot; value=&quot;Fill-in-the-blank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734125156,D:\New folder (2)\H VAN LOP 1_pptx\Media.ppcx"/>
  <p:tag name="PPSNARRATION" val="29,734125156,D:\New folder (2)\H VAN LOP 1_pptx\Media.ppcx"/>
  <p:tag name="HTML_SHAPEINFO" val="&lt;SlideThumbPath val=&quot;Slide28.PNG&quot;/&gt;"/>
  <p:tag name="MMPROD_ANSWERCOUNT" val="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EABA4EBB-F924-4337-BEDB-285A704FB53F}&quot;/&gt;&lt;isInvalidForFieldText val=&quot;0&quot;/&gt;&lt;Image&gt;&lt;filename val=&quot;C:\Users\HueCd.Com\AppData\Local\Temp\PR\data\asimages\{EABA4EBB-F924-4337-BEDB-285A704FB53F}_28.png&quot;/&gt;&lt;left val=&quot;129&quot;/&gt;&lt;top val=&quot;457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4&quot;/&gt;&lt;/TableIndex&gt;&lt;/ShapeTextInfo&gt;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-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E647FB0A-12D4-428C-826D-9C49ED8D0256}&quot;/&gt;&lt;isInvalidForFieldText val=&quot;0&quot;/&gt;&lt;Image&gt;&lt;filename val=&quot;C:\Users\HueCd.Com\AppData\Local\Temp\PR\data\asimages\{E647FB0A-12D4-428C-826D-9C49ED8D0256}_28.png&quot;/&gt;&lt;left val=&quot;136&quot;/&gt;&lt;top val=&quot;465&quot;/&gt;&lt;width val=&quot;294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]]&gt;&lt;/Left&gt;&lt;Top&gt;&lt;![CDATA[296.0135]]&gt;&lt;/Top&gt;&lt;/ChangeData&gt;"/>
  <p:tag name="MMPROD_ABSOLUTEPOSITIONID" val="4003"/>
  <p:tag name="MMPROD_ID" val="10407"/>
  <p:tag name="MMPROD_TYPE" val="10023"/>
  <p:tag name="MMPROD_DATA" val="&lt;property id=&quot;10193&quot; value=&quot;3&quot;/&gt;&lt;property id=&quot;10199&quot; value=&quot;0&quot;/&gt;"/>
  <p:tag name="MMPROD_COLLECTIONCONTAINERID" val="10215"/>
  <p:tag name="MMPROD_PARENTID" val="10214"/>
  <p:tag name="HTML_SHAPEINFO" val="&lt;ThreeDShapeInfo&gt;&lt;uuid val=&quot;4003&quot;/&gt;&lt;isInvalidForFieldText val=&quot;0&quot;/&gt;&lt;Image&gt;&lt;filename val=&quot;C:\Users\HueCd.Com\AppData\Local\Temp\PR\data\asimages\{401EB495-A33D-4418-85D0-5C6ED6BA6258}_2.png&quot;/&gt;&lt;left val=&quot;366&quot;/&gt;&lt;top val=&quot;321&quot;/&gt;&lt;width val=&quot;324&quot;/&gt;&lt;height val=&quot;43&quot;/&gt;&lt;hasText val=&quot;1&quot;/&gt;&lt;/Image&gt;&lt;/ThreeDShapeInfo&gt;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để tiếp tục đi tiếp]]&gt;&lt;/Text&gt;&lt;FontSize&gt;&lt;![CDATA[18]]&gt;&lt;/FontSize&gt;&lt;Left&gt;&lt;![CDATA[0]]&gt;&lt;/Left&gt;&lt;Top&gt;&lt;![CDATA[0]]&gt;&lt;/Top&gt;&lt;/ChangeData&gt;"/>
  <p:tag name="PRESENTER_SHAPEINFO" val="&lt;ThreeDShapeInfo&gt;&lt;uuid val=&quot;{6D6AD955-F6F9-4F7E-9A25-EE460BDF5160}&quot;/&gt;&lt;isInvalidForFieldText val=&quot;0&quot;/&gt;&lt;Image&gt;&lt;filename val=&quot;C:\Users\HueCd.Com\AppData\Local\Temp\PR\data\asimages\{6D6AD955-F6F9-4F7E-9A25-EE460BDF5160}_28.png&quot;/&gt;&lt;left val=&quot;141&quot;/&gt;&lt;top val=&quot;457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1&quot;/&gt;&lt;/TableIndex&gt;&lt;/ShapeTextInfo&gt;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HueCd.Com\AppData\Local\Temp\PR\data\asimages\{5A2D39EE-94EE-4EBF-A2C2-A82DAD4079D3}_28.png&quot;/&gt;&lt;left val=&quot;486&quot;/&gt;&lt;top val=&quot;444&quot;/&gt;&lt;width val=&quot;112&quot;/&gt;&lt;height val=&quot;39&quot;/&gt;&lt;hasText val=&quot;1&quot;/&gt;&lt;/Image&gt;&lt;/ThreeDShapeInfo&gt;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HueCd.Com\AppData\Local\Temp\PR\data\asimages\{A8E55698-EEDC-470B-B61E-312D0EEA45F3}_28.png&quot;/&gt;&lt;left val=&quot;586&quot;/&gt;&lt;top val=&quot;444&quot;/&gt;&lt;width val=&quot;105&quot;/&gt;&lt;height val=&quot;39&quot;/&gt;&lt;hasText val=&quot;1&quot;/&gt;&lt;/Image&gt;&lt;/ThreeDShapeInfo&gt;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28"/>
  <p:tag name="MMPROD_ABSOLUTEPOSITIONID" val="102"/>
  <p:tag name="MMPROD_DATA" val="&amp;lt;1&amp;gt;  &amp;lt;2&amp;gt;   &amp;lt;3&amp;gt;&amp;#x0D;&amp;#x0A;"/>
  <p:tag name="HTML_SHAPEINFO" val="&lt;ThreeDShapeInfo&gt;&lt;uuid val=&quot;102&quot;/&gt;&lt;isInvalidForFieldText val=&quot;0&quot;/&gt;&lt;Image&gt;&lt;filename val=&quot;C:\Users\HueCd.Com\AppData\Local\Temp\PR\data\asimages\{4ADDB5CF-3C34-4300-80A2-1B3B545397DE}_28.png&quot;/&gt;&lt;left val=&quot;35&quot;/&gt;&lt;top val=&quot;95&quot;/&gt;&lt;width val=&quot;656&quot;/&gt;&lt;height val=&quot;271&quot;/&gt;&lt;hasText val=&quot;1&quot;/&gt;&lt;/Image&gt;&lt;/ThreeDShapeInfo&gt;"/>
  <p:tag name="MMPROD_FILLBLANKQUESTIONCHANGED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@@2@@@@@@@3@@@@@   ]]&gt;&lt;/Text&gt;&lt;FontSize&gt;&lt;![CDATA[32]]&gt;&lt;/FontSize&gt;&lt;Left&gt;&lt;![CDATA[0]]&gt;&lt;/Left&gt;&lt;Top&gt;&lt;![CDATA[0]]&gt;&lt;/Top&gt;&lt;/ChangeData&gt;"/>
  <p:tag name="MMPROD_SEGMENT" val="9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4"/>
  <p:tag name="PRESENTER_SHAPETEXTINFO" val="&lt;ShapeTextInfo&gt;&lt;TableIndex row=&quot;-1&quot; col=&quot;-1&quot;&gt;&lt;linesCount val=&quot;0&quot;/&gt;&lt;/TableIndex&gt;&lt;/ShapeTextInfo&gt;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3"/>
  <p:tag name="MMPROD_SCALEOPERATION" val="1"/>
  <p:tag name="MMPROD_SEGMENT" val="5"/>
  <p:tag name="MMPROD_DATAEXT" val="&lt;object type=&quot;10047&quot; unique_id=&quot;10338&quot;&gt;&lt;object type=&quot;10030&quot; unique_id=&quot;10339&quot;&gt;&lt;property id=&quot;10088&quot; value=&quot;0&quot;/&gt;&lt;property id=&quot;10176&quot; value=&quot;học hai tiếng mới &amp;quot;nép&amp;quot; và &amp;quot;xếp&amp;quot;&quot;/&gt;&lt;/object&gt;&lt;object type=&quot;10030&quot; unique_id=&quot;10340&quot;&gt;&lt;property id=&quot;10088&quot; value=&quot;0&quot;/&gt;&lt;property id=&quot;10176&quot; value=&quot;học hai tiếng mới &amp;quot;chép&amp;quot; và &amp;quot;sếp&amp;quot;&quot;/&gt;&lt;/object&gt;&lt;object type=&quot;10030&quot; unique_id=&quot;10341&quot;&gt;&lt;property id=&quot;10088&quot; value=&quot;1&quot;/&gt;&lt;property id=&quot;10176&quot; value=&quot;học hai tiếng mới &amp;quot;chép&amp;quot; và &amp;quot;xếp&amp;quot;&quot;/&gt;&lt;/object&gt;&lt;/object&gt;"/>
  <p:tag name="MMPROD_ID" val="10337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329"/>
  <p:tag name="MMPROD_PARENTID" val="1039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7"/>
  <p:tag name="PRESENTER_SHAPETEXTINFO" val="&lt;ShapeTextInfo&gt;&lt;TableIndex row=&quot;-1&quot; col=&quot;-1&quot;&gt;&lt;linesCount val=&quot;0&quot;/&gt;&lt;/TableIndex&gt;&lt;/ShapeTextInfo&gt;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3"/>
  <p:tag name="MMPROD_CONTROLTYPE" val="3"/>
  <p:tag name="MMPROD_SCALEOPERATION" val="1"/>
  <p:tag name="MMPROD_SEGMENT" val="8"/>
  <p:tag name="MMPROD_DATAEXT" val="&lt;object type=&quot;10047&quot; unique_id=&quot;10343&quot;&gt;&lt;object type=&quot;10030&quot; unique_id=&quot;10344&quot;&gt;&lt;property id=&quot;10088&quot; value=&quot;0&quot;/&gt;&lt;property id=&quot;10176&quot; value=&quot;hai từ mới là &amp;quot;cá chép&amp;quot; và &amp;quot; đèn xếp&amp;quot;&quot;/&gt;&lt;/object&gt;&lt;object type=&quot;10030&quot; unique_id=&quot;10345&quot;&gt;&lt;property id=&quot;10088&quot; value=&quot;1&quot;/&gt;&lt;property id=&quot;10176&quot; value=&quot;hai từ mới là &amp;quot;cá chép&amp;quot; và &amp;quot; nếp nhà&amp;quot;&quot;/&gt;&lt;/object&gt;&lt;object type=&quot;10030&quot; unique_id=&quot;10346&quot;&gt;&lt;property id=&quot;10088&quot; value=&quot;0&quot;/&gt;&lt;property id=&quot;10176&quot; value=&quot;hai từ mới là &amp;quot; chép&amp;quot; và &amp;quot; đèn xếp&amp;quot;&quot;/&gt;&lt;/object&gt;&lt;/object&gt;"/>
  <p:tag name="MMPROD_ID" val="10342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329"/>
  <p:tag name="MMPROD_PARENTID" val="1039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@@1@@@@@  ]]&gt;&lt;/Text&gt;&lt;FontSize&gt;&lt;![CDATA[32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0&quot;/&gt;&lt;/TableIndex&gt;&lt;/ShapeTextInfo&gt;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333&quot;&gt;&lt;object type=&quot;10030&quot; unique_id=&quot;10334&quot;&gt;&lt;property id=&quot;10088&quot; value=&quot;0&quot;/&gt;&lt;property id=&quot;10176&quot; value=&quot;hai vần êp và em&quot;/&gt;&lt;/object&gt;&lt;object type=&quot;10030&quot; unique_id=&quot;10335&quot;&gt;&lt;property id=&quot;10088&quot; value=&quot;1&quot;/&gt;&lt;property id=&quot;10176&quot; value=&quot;hai vần ep và êp&quot;/&gt;&lt;/object&gt;&lt;object type=&quot;10030&quot; unique_id=&quot;10336&quot;&gt;&lt;property id=&quot;10088&quot; value=&quot;0&quot;/&gt;&lt;property id=&quot;10176&quot; value=&quot;hai vần ep và op&quot;/&gt;&lt;/object&gt;&lt;/object&gt;"/>
  <p:tag name="MMPROD_ID" val="10332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329"/>
  <p:tag name="MMPROD_PARENTID" val="1039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ử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734125156,D:\New folder (2)\H VAN LOP 1_pptx\Media.ppcx"/>
  <p:tag name="HTML_SHAPEINFO" val="&lt;SlideThumbPath val=&quot;Slide29.PNG&quot;/&gt;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C9C6546-7F24-4975-803F-680D3A23971E}&quot;/&gt;&lt;isInvalidForFieldText val=&quot;0&quot;/&gt;&lt;Image&gt;&lt;filename val=&quot;C:\Users\HueCd.Com\AppData\Local\Temp\PR\data\asimages\{4C9C6546-7F24-4975-803F-680D3A23971E}.png&quot;/&gt;&lt;left val=&quot;0&quot;/&gt;&lt;top val=&quot;39&quot;/&gt;&lt;width val=&quot;73&quot;/&gt;&lt;height val=&quot;73&quot;/&gt;&lt;hasText val=&quot;1&quot;/&gt;&lt;/Image&gt;&lt;/ThreeDShapeInfo&gt;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405654-0186-4368-8569-F2D239D6D5DE}&quot;/&gt;&lt;isInvalidForFieldText val=&quot;0&quot;/&gt;&lt;Image&gt;&lt;filename val=&quot;C:\Users\HueCd.Com\AppData\Local\Temp\PR\data\asimages\{71405654-0186-4368-8569-F2D239D6D5DE}_29.png&quot;/&gt;&lt;left val=&quot;-19&quot;/&gt;&lt;top val=&quot;4&quot;/&gt;&lt;width val=&quot;776&quot;/&gt;&lt;height val=&quot;543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3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DFE0FFB-FDBC-4A26-A23E-EC0E4C36FEC8}_29.png&quot;/&gt;&lt;left val=&quot;199&quot;/&gt;&lt;top val=&quot;92&quot;/&gt;&lt;width val=&quot;159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1911E4B-9F24-42B3-9118-3891FD8F5D8B}_29.png&quot;/&gt;&lt;left val=&quot;204&quot;/&gt;&lt;top val=&quot;149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DA559E-1A0D-47F3-89EF-0B1828EE83D2}&quot;/&gt;&lt;isInvalidForFieldText val=&quot;0&quot;/&gt;&lt;Image&gt;&lt;filename val=&quot;C:\Users\HueCd.Com\AppData\Local\Temp\PR\data\asimages\{C2DA559E-1A0D-47F3-89EF-0B1828EE83D2}_29.png&quot;/&gt;&lt;left val=&quot;74&quot;/&gt;&lt;top val=&quot;31&quot;/&gt;&lt;width val=&quot;197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F68176-1F74-4589-BDB0-D682EC27FFAA}&quot;/&gt;&lt;isInvalidForFieldText val=&quot;0&quot;/&gt;&lt;Image&gt;&lt;filename val=&quot;C:\Users\HueCd.Com\AppData\Local\Temp\PR\data\asimages\{11F68176-1F74-4589-BDB0-D682EC27FFAA}.png&quot;/&gt;&lt;left val=&quot;0&quot;/&gt;&lt;top val=&quot;125&quot;/&gt;&lt;width val=&quot;27&quot;/&gt;&lt;height val=&quot;415&quot;/&gt;&lt;hasText val=&quot;1&quot;/&gt;&lt;/Image&gt;&lt;/ThreeDShapeInfo&gt;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629E57-F155-4A28-9E5D-91E4090BFF48}&quot;/&gt;&lt;isInvalidForFieldText val=&quot;0&quot;/&gt;&lt;Image&gt;&lt;filename val=&quot;C:\Users\HueCd.Com\AppData\Local\Temp\PR\data\asimages\{26629E57-F155-4A28-9E5D-91E4090BFF48}_29.png&quot;/&gt;&lt;left val=&quot;29&quot;/&gt;&lt;top val=&quot;83&quot;/&gt;&lt;width val=&quot;80&quot;/&gt;&lt;height val=&quot;74&quot;/&gt;&lt;hasText val=&quot;1&quot;/&gt;&lt;/Image&gt;&lt;/ThreeDShapeInfo&gt;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D42B858-C657-4514-A159-1BCA1685D320}_29.png&quot;/&gt;&lt;left val=&quot;93&quot;/&gt;&lt;top val=&quot;292&quot;/&gt;&lt;width val=&quot;250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2AB1424C-F274-4402-B002-F23EC4E6F562}_29.png&quot;/&gt;&lt;left val=&quot;152&quot;/&gt;&lt;top val=&quot;150&quot;/&gt;&lt;width val=&quot;121&quot;/&gt;&lt;height val=&quot;87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FF9415-CD59-4C74-977D-595173F71761}&quot;/&gt;&lt;isInvalidForFieldText val=&quot;0&quot;/&gt;&lt;Image&gt;&lt;filename val=&quot;C:\Users\HueCd.Com\AppData\Local\Temp\PR\data\asimages\{18FF9415-CD59-4C74-977D-595173F71761}_29.png&quot;/&gt;&lt;left val=&quot;252&quot;/&gt;&lt;top val=&quot;170&quot;/&gt;&lt;width val=&quot;19&quot;/&gt;&lt;height val=&quot;21&quot;/&gt;&lt;hasText val=&quot;1&quot;/&gt;&lt;/Image&gt;&lt;/ThreeDShapeInfo&gt;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F94D495-8F8E-4176-B57D-1FFDB155173A}_29.png&quot;/&gt;&lt;left val=&quot;465&quot;/&gt;&lt;top val=&quot;89&quot;/&gt;&lt;width val=&quot;16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92F674B-500D-49A0-B4FD-540727B34039}_29.png&quot;/&gt;&lt;left val=&quot;461&quot;/&gt;&lt;top val=&quot;149&quot;/&gt;&lt;width val=&quot;151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3499F55-753C-4BE5-8EC6-E064A9990BE9}_29.png&quot;/&gt;&lt;left val=&quot;429&quot;/&gt;&lt;top val=&quot;153&quot;/&gt;&lt;width val=&quot;94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8C80870-C5B5-44A4-99E1-B3E1A8085CC8}&quot;/&gt;&lt;isInvalidForFieldText val=&quot;0&quot;/&gt;&lt;Image&gt;&lt;filename val=&quot;C:\Users\HueCd.Com\AppData\Local\Temp\PR\data\asimages\{68C80870-C5B5-44A4-99E1-B3E1A8085CC8}_29.png&quot;/&gt;&lt;left val=&quot;498&quot;/&gt;&lt;top val=&quot;158&quot;/&gt;&lt;width val=&quot;22&quot;/&gt;&lt;height val=&quot;25&quot;/&gt;&lt;hasText val=&quot;1&quot;/&gt;&lt;/Image&gt;&lt;/ThreeDShapeInfo&gt;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22B2460E-CC3D-49EA-B887-A4CFDA25F682}_29.png&quot;/&gt;&lt;left val=&quot;367&quot;/&gt;&lt;top val=&quot;282&quot;/&gt;&lt;width val=&quot;257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756A5AB-1695-4498-96EE-68748C3F41CD}_29.png&quot;/&gt;&lt;left val=&quot;141&quot;/&gt;&lt;top val=&quot;375&quot;/&gt;&lt;width val=&quot;149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D2B01604-3EA6-4DB7-BF9C-836A43C6893E}_29.png&quot;/&gt;&lt;left val=&quot;127&quot;/&gt;&lt;top val=&quot;431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3737608-DC4E-4292-A992-6AC608A253D6}_29.png&quot;/&gt;&lt;left val=&quot;399&quot;/&gt;&lt;top val=&quot;375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B117B5F-958D-4497-A299-6BCA93AD0C51}_29.png&quot;/&gt;&lt;left val=&quot;405&quot;/&gt;&lt;top val=&quot;431&quot;/&gt;&lt;width val=&quot;19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C404E0C-4D59-4454-B536-5FA7948CE239}_29.png&quot;/&gt;&lt;left val=&quot;358&quot;/&gt;&lt;top val=&quot;18&quot;/&gt;&lt;width val=&quot;24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E81E17-C580-418D-A468-76CCDE1A20E4}&quot;/&gt;&lt;isInvalidForFieldText val=&quot;1&quot;/&gt;&lt;Image&gt;&lt;filename val=&quot;C:\Users\HueCd.Com\AppData\Local\Temp\PR\data\asimages\{ECE81E17-C580-418D-A468-76CCDE1A20E4}_5_S.png&quot;/&gt;&lt;left val=&quot;246&quot;/&gt;&lt;top val=&quot;79&quot;/&gt;&lt;width val=&quot;84&quot;/&gt;&lt;height val=&quot;37&quot;/&gt;&lt;hasText val=&quot;0&quot;/&gt;&lt;/Image&gt;&lt;Image&gt;&lt;filename val=&quot;C:\Users\HueCd.Com\AppData\Local\Temp\PR\data\asimages\{ECE81E17-C580-418D-A468-76CCDE1A20E4}_5_T.png&quot;/&gt;&lt;left val=&quot;242&quot;/&gt;&lt;top val=&quot;76&quot;/&gt;&lt;width val=&quot;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2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734125156,D:\New folder (2)\H VAN LOP 1_pptx\Media.ppcx"/>
  <p:tag name="HTML_SHAPEINFO" val="&lt;SlideThumbPath val=&quot;Slide30.PNG&quot;/&gt;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2084D12-AE8C-4B1A-BA5B-43836FD8F617}&quot;/&gt;&lt;isInvalidForFieldText val=&quot;0&quot;/&gt;&lt;Image&gt;&lt;filename val=&quot;C:\Users\HueCd.Com\AppData\Local\Temp\PR\data\asimages\{42084D12-AE8C-4B1A-BA5B-43836FD8F617}.png&quot;/&gt;&lt;left val=&quot;11&quot;/&gt;&lt;top val=&quot;0&quot;/&gt;&lt;width val=&quot;704&quot;/&gt;&lt;height val=&quot;566&quot;/&gt;&lt;hasText val=&quot;1&quot;/&gt;&lt;/Image&gt;&lt;/ThreeDShapeInfo&gt;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6AFC96-383C-47B9-BE71-623EA2427666}&quot;/&gt;&lt;isInvalidForFieldText val=&quot;0&quot;/&gt;&lt;Image&gt;&lt;filename val=&quot;C:\Users\HueCd.Com\AppData\Local\Temp\PR\data\asimages\{016AFC96-383C-47B9-BE71-623EA2427666}_30.png&quot;/&gt;&lt;left val=&quot;59&quot;/&gt;&lt;top val=&quot;56&quot;/&gt;&lt;width val=&quot;296&quot;/&gt;&lt;height val=&quot;90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A4CA90-4DA4-4290-9882-525622C9DBE4}&quot;/&gt;&lt;isInvalidForFieldText val=&quot;0&quot;/&gt;&lt;Image&gt;&lt;filename val=&quot;C:\Users\HueCd.Com\AppData\Local\Temp\PR\data\asimages\{F0A4CA90-4DA4-4290-9882-525622C9DBE4}_30.png&quot;/&gt;&lt;left val=&quot;269&quot;/&gt;&lt;top val=&quot;159&quot;/&gt;&lt;width val=&quot;402&quot;/&gt;&lt;height val=&quot;90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F8E687-464D-409E-A36C-18D69EA910AA}&quot;/&gt;&lt;isInvalidForFieldText val=&quot;0&quot;/&gt;&lt;Image&gt;&lt;filename val=&quot;C:\Users\HueCd.Com\AppData\Local\Temp\PR\data\asimages\{D4F8E687-464D-409E-A36C-18D69EA910AA}_30.png&quot;/&gt;&lt;left val=&quot;15&quot;/&gt;&lt;top val=&quot;237&quot;/&gt;&lt;width val=&quot;683&quot;/&gt;&lt;height val=&quot;90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9A4050-8904-4E68-938B-335383AA9D52}&quot;/&gt;&lt;isInvalidForFieldText val=&quot;0&quot;/&gt;&lt;Image&gt;&lt;filename val=&quot;C:\Users\HueCd.Com\AppData\Local\Temp\PR\data\asimages\{C89A4050-8904-4E68-938B-335383AA9D52}.png&quot;/&gt;&lt;left val=&quot;293&quot;/&gt;&lt;top val=&quot;53&quot;/&gt;&lt;width val=&quot;33&quot;/&gt;&lt;height val=&quot;3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E3C928-DBEF-4F00-BD6D-D514FFCD2E11}&quot;/&gt;&lt;isInvalidForFieldText val=&quot;0&quot;/&gt;&lt;Image&gt;&lt;filename val=&quot;C:\Users\HueCd.Com\AppData\Local\Temp\PR\data\asimages\{AFE3C928-DBEF-4F00-BD6D-D514FFCD2E11}.png&quot;/&gt;&lt;left val=&quot;347&quot;/&gt;&lt;top val=&quot;65&quot;/&gt;&lt;width val=&quot;33&quot;/&gt;&lt;height val=&quot;3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A7AEA2-CD63-4CA7-BD59-42421C8BC7FF}&quot;/&gt;&lt;isInvalidForFieldText val=&quot;0&quot;/&gt;&lt;Image&gt;&lt;filename val=&quot;C:\Users\HueCd.Com\AppData\Local\Temp\PR\data\asimages\{69A7AEA2-CD63-4CA7-BD59-42421C8BC7FF}.png&quot;/&gt;&lt;left val=&quot;275&quot;/&gt;&lt;top val=&quot;89&quot;/&gt;&lt;width val=&quot;26&quot;/&gt;&lt;height val=&quot;2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6164A28-95FB-43AD-B340-473E3B8C79E0}&quot;/&gt;&lt;isInvalidForFieldText val=&quot;0&quot;/&gt;&lt;Image&gt;&lt;filename val=&quot;C:\Users\HueCd.Com\AppData\Local\Temp\PR\data\asimages\{46164A28-95FB-43AD-B340-473E3B8C79E0}.png&quot;/&gt;&lt;left val=&quot;113&quot;/&gt;&lt;top val=&quot;281&quot;/&gt;&lt;width val=&quot;33&quot;/&gt;&lt;height val=&quot;3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98072E-FBFC-4ABB-A1AF-F0B4D3437BFA}&quot;/&gt;&lt;isInvalidForFieldText val=&quot;0&quot;/&gt;&lt;Image&gt;&lt;filename val=&quot;C:\Users\HueCd.Com\AppData\Local\Temp\PR\data\asimages\{C698072E-FBFC-4ABB-A1AF-F0B4D3437BFA}.png&quot;/&gt;&lt;left val=&quot;149&quot;/&gt;&lt;top val=&quot;329&quot;/&gt;&lt;width val=&quot;33&quot;/&gt;&lt;height val=&quot;3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DA4195-59B2-4DA2-AD4D-988CCFC81A20}&quot;/&gt;&lt;isInvalidForFieldText val=&quot;0&quot;/&gt;&lt;Image&gt;&lt;filename val=&quot;C:\Users\HueCd.Com\AppData\Local\Temp\PR\data\asimages\{19DA4195-59B2-4DA2-AD4D-988CCFC81A20}.png&quot;/&gt;&lt;left val=&quot;113&quot;/&gt;&lt;top val=&quot;359&quot;/&gt;&lt;width val=&quot;33&quot;/&gt;&lt;height val=&quot;3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51F37F2-D065-4547-B208-4A8636F74B11}&quot;/&gt;&lt;isInvalidForFieldText val=&quot;0&quot;/&gt;&lt;Image&gt;&lt;filename val=&quot;C:\Users\HueCd.Com\AppData\Local\Temp\PR\data\asimages\{651F37F2-D065-4547-B208-4A8636F74B11}.png&quot;/&gt;&lt;left val=&quot;413&quot;/&gt;&lt;top val=&quot;77&quot;/&gt;&lt;width val=&quot;235&quot;/&gt;&lt;height val=&quot;181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1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DD27BFA-AE8D-4130-B895-6B570D72AE78}&quot;/&gt;&lt;isInvalidForFieldText val=&quot;0&quot;/&gt;&lt;Image&gt;&lt;filename val=&quot;C:\Users\HueCd.Com\AppData\Local\Temp\PR\data\asimages\{EDD27BFA-AE8D-4130-B895-6B570D72AE78}.png&quot;/&gt;&lt;left val=&quot;191&quot;/&gt;&lt;top val=&quot;437&quot;/&gt;&lt;width val=&quot;99&quot;/&gt;&lt;height val=&quot;103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ử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2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30"/>
  <p:tag name="MAX_POSSIBLE_WIDTH" val="304.56"/>
  <p:tag name="MMPROD_LASTVALUES" val="&lt;ChangeData&gt;&lt;Text&gt;&lt;![CDATA[trường lớp]]&gt;&lt;/Text&gt;&lt;FontSize&gt;&lt;![CDATA[28]]&gt;&lt;/FontSize&gt;&lt;Left&gt;&lt;![CDATA[80.2]]&gt;&lt;/Left&gt;&lt;Top&gt;&lt;![CDATA[260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1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74"/>
  <p:tag name="MAX_POSSIBLE_WIDTH" val="304.56"/>
  <p:tag name="MMPROD_LASTVALUES" val="&lt;ChangeData&gt;&lt;Text&gt;&lt;![CDATA[lốp xe]]&gt;&lt;/Text&gt;&lt;FontSize&gt;&lt;![CDATA[28]]&gt;&lt;/FontSize&gt;&lt;Left&gt;&lt;![CDATA[80.2]]&gt;&lt;/Left&gt;&lt;Top&gt;&lt;![CDATA[212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3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15"/>
  <p:tag name="MAX_POSSIBLE_WIDTH" val="304.56"/>
  <p:tag name="MMPROD_LASTVALUES" val="&lt;ChangeData&gt;&lt;Text&gt;&lt;![CDATA[hộp bánh]]&gt;&lt;/Text&gt;&lt;FontSize&gt;&lt;![CDATA[28]]&gt;&lt;/FontSize&gt;&lt;Left&gt;&lt;![CDATA[80.2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4]]&gt;&lt;/SlideID&gt;&lt;/ChangeData&gt;"/>
  <p:tag name="MMPROD_PASSDATA" val="&lt;object type=&quot;10050&quot; unique_id=&quot;10255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56&quot;&gt;&lt;property id=&quot;10020&quot; value=&quot;2&quot;/&gt;&lt;property id=&quot;10102&quot; value=&quot;1&quot;/&gt;&lt;property id=&quot;10191&quot; value=&quot;-1&quot;/&gt;&lt;/object&gt;"/>
  <p:tag name="MMPROD_ID" val="10253"/>
  <p:tag name="MMPROD_TYPE" val="10011"/>
  <p:tag name="MMPROD_DATA" val="&lt;property id=&quot;10025&quot; value=&quot;300&quot;/&gt;&lt;property id=&quot;10026&quot; value=&quot;10&quot;/&gt;&lt;property id=&quot;10027&quot; value=&quot;Interaction10253&quot;/&gt;&lt;property id=&quot;10028&quot; value=&quot;0&quot;/&gt;&lt;property id=&quot;10070&quot; value=&quot;Fill-in-the-blank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734125156,D:\New folder (2)\H VAN LOP 1_pptx\Media.ppcx"/>
  <p:tag name="PPSNARRATION" val="3,734125156,D:\New folder (2)\H VAN LOP 1_pptx\Media.ppcx"/>
  <p:tag name="HTML_SHAPEINFO" val="&lt;SlideThumbPath val=&quot;Slide3.PNG&quot;/&gt;"/>
  <p:tag name="MMPROD_ANSWERCOUNT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1E4C76FA-FDDF-4562-B7DB-330C4CF0596A}&quot;/&gt;&lt;isInvalidForFieldText val=&quot;0&quot;/&gt;&lt;Image&gt;&lt;filename val=&quot;C:\Users\HueCd.Com\AppData\Local\Temp\PR\data\asimages\{1E4C76FA-FDDF-4562-B7DB-330C4CF0596A}_3.png&quot;/&gt;&lt;left val=&quot;99&quot;/&gt;&lt;top val=&quot;433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4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-kích chuột đi tiếp]]&gt;&lt;/Text&gt;&lt;FontSize&gt;&lt;![CDATA[18]]&gt;&lt;/FontSize&gt;&lt;Left&gt;&lt;![CDATA[0]]&gt;&lt;/Left&gt;&lt;Top&gt;&lt;![CDATA[0]]&gt;&lt;/Top&gt;&lt;/ChangeData&gt;"/>
  <p:tag name="PRESENTER_SHAPEINFO" val="&lt;ThreeDShapeInfo&gt;&lt;uuid val=&quot;{AD301585-62E0-4372-B3AB-215883A88379}&quot;/&gt;&lt;isInvalidForFieldText val=&quot;0&quot;/&gt;&lt;Image&gt;&lt;filename val=&quot;C:\Users\HueCd.Com\AppData\Local\Temp\PR\data\asimages\{AD301585-62E0-4372-B3AB-215883A88379}_3.png&quot;/&gt;&lt;left val=&quot;78&quot;/&gt;&lt;top val=&quot;441&quot;/&gt;&lt;width val=&quot;294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để tiếp tục đi tiếp]]&gt;&lt;/Text&gt;&lt;FontSize&gt;&lt;![CDATA[18]]&gt;&lt;/FontSize&gt;&lt;Left&gt;&lt;![CDATA[0]]&gt;&lt;/Left&gt;&lt;Top&gt;&lt;![CDATA[0]]&gt;&lt;/Top&gt;&lt;/ChangeData&gt;"/>
  <p:tag name="PRESENTER_SHAPEINFO" val="&lt;ThreeDShapeInfo&gt;&lt;uuid val=&quot;{006B95EB-09AE-4F3B-BF9D-81A7F909CCF0}&quot;/&gt;&lt;isInvalidForFieldText val=&quot;0&quot;/&gt;&lt;Image&gt;&lt;filename val=&quot;C:\Users\HueCd.Com\AppData\Local\Temp\PR\data\asimages\{006B95EB-09AE-4F3B-BF9D-81A7F909CCF0}_3.png&quot;/&gt;&lt;left val=&quot;99&quot;/&gt;&lt;top val=&quot;439&quot;/&gt;&lt;width val=&quot;27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HueCd.Com\AppData\Local\Temp\PR\data\asimages\{74273FE4-21EE-40BD-BFDE-73183EAD0F98}_3.png&quot;/&gt;&lt;left val=&quot;489&quot;/&gt;&lt;top val=&quot;445&quot;/&gt;&lt;width val=&quot;106&quot;/&gt;&lt;height val=&quot;38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HueCd.Com\AppData\Local\Temp\PR\data\asimages\{2F0885FA-5C69-4E6F-B32F-45254EA8E812}_3.png&quot;/&gt;&lt;left val=&quot;588&quot;/&gt;&lt;top val=&quot;445&quot;/&gt;&lt;width val=&quot;100&quot;/&gt;&lt;height val=&quot;38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78B07CD-763C-4D21-AAF7-8B3F8A07FDB3}_3.png&quot;/&gt;&lt;left val=&quot;123&quot;/&gt;&lt;top val=&quot;137&quot;/&gt;&lt;width val=&quot;57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0BEC128-2623-40EC-B22F-87C0879F43A1}_3.png&quot;/&gt;&lt;left val=&quot;197&quot;/&gt;&lt;top val=&quot;130&quot;/&gt;&lt;width val=&quot;9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EBAE955-6D03-4263-9326-619E419D8D7E}_3.png&quot;/&gt;&lt;left val=&quot;117&quot;/&gt;&lt;top val=&quot;220&quot;/&gt;&lt;width val=&quot;139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3DBE692-A7B3-4407-8DF4-6C27EC0BEC8F}_3.png&quot;/&gt;&lt;left val=&quot;416&quot;/&gt;&lt;top val=&quot;222&quot;/&gt;&lt;width val=&quot;50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4BA32A2-A049-48BC-BF94-A16307471E06}_3.png&quot;/&gt;&lt;left val=&quot;461&quot;/&gt;&lt;top val=&quot;220&quot;/&gt;&lt;width val=&quot;127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2CF3CEC1-6B4A-438D-96CE-851B5BF1A2AB}_3.png&quot;/&gt;&lt;left val=&quot;128&quot;/&gt;&lt;top val=&quot;151&quot;/&gt;&lt;width val=&quot;60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E3EC731-31A5-4B5C-A3FD-5F8E146BCFA4}_3.png&quot;/&gt;&lt;left val=&quot;-15&quot;/&gt;&lt;top val=&quot;-8&quot;/&gt;&lt;width val=&quot;134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53"/>
  <p:tag name="MMPROD_ABSOLUTEPOSITIONID" val="102"/>
  <p:tag name="MMPROD_DATA" val="     &amp;lt;1&amp;gt;&amp;lt;2&amp;gt;&amp;lt;3&amp;gt;&amp;#x0D;&amp;#x0A;"/>
  <p:tag name="HTML_SHAPEINFO" val="&lt;ThreeDShapeInfo&gt;&lt;uuid val=&quot;102&quot;/&gt;&lt;isInvalidForFieldText val=&quot;0&quot;/&gt;&lt;Image&gt;&lt;filename val=&quot;C:\Users\HueCd.Com\AppData\Local\Temp\PR\data\asimages\{AD96295B-9EFA-4C85-9A52-306CD34B5FC1}_3.png&quot;/&gt;&lt;left val=&quot;35&quot;/&gt;&lt;top val=&quot;125&quot;/&gt;&lt;width val=&quot;686&quot;/&gt;&lt;height val=&quot;143&quot;/&gt;&lt;hasText val=&quot;1&quot;/&gt;&lt;/Image&gt;&lt;/ThreeDShapeInfo&gt;"/>
  <p:tag name="MMPROD_FILLBLANKQUESTIONCHANGED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&amp;lt;&amp;lt;1&amp;gt;XXXXXX&amp;gt;   &amp;lt;&amp;lt;2&amp;gt;XXXXXX&amp;gt; &amp;lt;&amp;lt;3&amp;gt;XXXXXX&amp;gt;    ]]&gt;&lt;/Text&gt;&lt;FontSize&gt;&lt;![CDATA[32]]&gt;&lt;/FontSize&gt;&lt;Left&gt;&lt;![CDATA[0]]&gt;&lt;/Left&gt;&lt;Top&gt;&lt;![CDATA[0]]&gt;&lt;/Top&gt;&lt;/ChangeData&gt;"/>
  <p:tag name="MMPROD_SEGMENT" val="9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258&quot;&gt;&lt;object type=&quot;10030&quot; unique_id=&quot;10259&quot;&gt;&lt;property id=&quot;10088&quot; value=&quot;1&quot;/&gt;&lt;property id=&quot;10176&quot; value=&quot;ơp&quot;/&gt;&lt;/object&gt;&lt;object type=&quot;10030&quot; unique_id=&quot;10260&quot;&gt;&lt;property id=&quot;10088&quot; value=&quot;0&quot;/&gt;&lt;property id=&quot;10176&quot; value=&quot;op&quot;/&gt;&lt;/object&gt;&lt;object type=&quot;10030&quot; unique_id=&quot;10261&quot;&gt;&lt;property id=&quot;10088&quot; value=&quot;0&quot;/&gt;&lt;property id=&quot;10176&quot; value=&quot;ôp&quot;/&gt;&lt;/object&gt;&lt;/object&gt;"/>
  <p:tag name="MMPROD_ID" val="10257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254"/>
  <p:tag name="MMPROD_PARENTID" val="102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]]&gt;&lt;/Text&gt;&lt;FontSize&gt;&lt;![CDATA[32]]&gt;&lt;/FontSize&gt;&lt;Left&gt;&lt;![CDATA[0]]&gt;&lt;/Left&gt;&lt;Top&gt;&lt;![CDATA[0]]&gt;&lt;/Top&gt;&lt;/ChangeData&gt;"/>
  <p:tag name="MMPROD_SEGMENT" val="4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3"/>
  <p:tag name="MMPROD_SCALEOPERATION" val="1"/>
  <p:tag name="MMPROD_SEGMENT" val="5"/>
  <p:tag name="MMPROD_DATAEXT" val="&lt;object type=&quot;10047&quot; unique_id=&quot;10263&quot;&gt;&lt;object type=&quot;10030&quot; unique_id=&quot;10264&quot;&gt;&lt;property id=&quot;10088&quot; value=&quot;0&quot;/&gt;&lt;property id=&quot;10176&quot; value=&quot;âp &quot;/&gt;&lt;/object&gt;&lt;object type=&quot;10030&quot; unique_id=&quot;10265&quot;&gt;&lt;property id=&quot;10088&quot; value=&quot;0&quot;/&gt;&lt;property id=&quot;10176&quot; value=&quot;ăp&quot;/&gt;&lt;/object&gt;&lt;object type=&quot;10030&quot; unique_id=&quot;10266&quot;&gt;&lt;property id=&quot;10088&quot; value=&quot;1&quot;/&gt;&lt;property id=&quot;10176&quot; value=&quot;ôp&quot;/&gt;&lt;/object&gt;&lt;/object&gt;"/>
  <p:tag name="MMPROD_ID" val="10262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254"/>
  <p:tag name="MMPROD_PARENTID" val="1025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7"/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3"/>
  <p:tag name="MMPROD_CONTROLTYPE" val="3"/>
  <p:tag name="MMPROD_SCALEOPERATION" val="1"/>
  <p:tag name="MMPROD_SEGMENT" val="8"/>
  <p:tag name="MMPROD_DATAEXT" val="&lt;object type=&quot;10047&quot; unique_id=&quot;10268&quot;&gt;&lt;object type=&quot;10030&quot; unique_id=&quot;10269&quot;&gt;&lt;property id=&quot;10088&quot; value=&quot;0&quot;/&gt;&lt;property id=&quot;10176&quot; value=&quot;op&quot;/&gt;&lt;/object&gt;&lt;object type=&quot;10030&quot; unique_id=&quot;10270&quot;&gt;&lt;property id=&quot;10088&quot; value=&quot;1&quot;/&gt;&lt;property id=&quot;10176&quot; value=&quot;ơp&quot;/&gt;&lt;/object&gt;&lt;object type=&quot;10030&quot; unique_id=&quot;10271&quot;&gt;&lt;property id=&quot;10088&quot; value=&quot;0&quot;/&gt;&lt;property id=&quot;10176&quot; value=&quot;ôp&quot;/&gt;&lt;/object&gt;&lt;/object&gt;"/>
  <p:tag name="MMPROD_ID" val="10267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254"/>
  <p:tag name="MMPROD_PARENTID" val="1025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ử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734125156,D:\New folder (2)\H VAN LOP 1_pptx\Media.ppcx"/>
  <p:tag name="HTML_SHAPEINFO" val="&lt;SlideThumbPath val=&quot;Slide4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C045F0B-DB11-4B82-9A22-96A74898D420}_4.png&quot;/&gt;&lt;left val=&quot;140&quot;/&gt;&lt;top val=&quot;57&quot;/&gt;&lt;width val=&quot;581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2A2A2A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1169</Words>
  <Application>Microsoft Office PowerPoint</Application>
  <PresentationFormat>On-screen Show (4:3)</PresentationFormat>
  <Paragraphs>339</Paragraphs>
  <Slides>30</Slides>
  <Notes>26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vần "êp" muốn có tiếng "xếp" ta thêm âm gì và dấu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Admin</cp:lastModifiedBy>
  <cp:revision>404</cp:revision>
  <dcterms:created xsi:type="dcterms:W3CDTF">2015-12-28T12:44:26Z</dcterms:created>
  <dcterms:modified xsi:type="dcterms:W3CDTF">2018-04-21T13:45:24Z</dcterms:modified>
</cp:coreProperties>
</file>