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7" r:id="rId2"/>
    <p:sldId id="259" r:id="rId3"/>
    <p:sldId id="279" r:id="rId4"/>
    <p:sldId id="281" r:id="rId5"/>
    <p:sldId id="280" r:id="rId6"/>
    <p:sldId id="299" r:id="rId7"/>
    <p:sldId id="282" r:id="rId8"/>
    <p:sldId id="264" r:id="rId9"/>
    <p:sldId id="265" r:id="rId10"/>
    <p:sldId id="304" r:id="rId11"/>
    <p:sldId id="300" r:id="rId12"/>
    <p:sldId id="301" r:id="rId13"/>
    <p:sldId id="302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90" r:id="rId22"/>
    <p:sldId id="291" r:id="rId23"/>
    <p:sldId id="292" r:id="rId24"/>
    <p:sldId id="274" r:id="rId25"/>
    <p:sldId id="289" r:id="rId26"/>
    <p:sldId id="275" r:id="rId27"/>
    <p:sldId id="293" r:id="rId28"/>
    <p:sldId id="294" r:id="rId29"/>
    <p:sldId id="295" r:id="rId30"/>
    <p:sldId id="276" r:id="rId31"/>
    <p:sldId id="303" r:id="rId32"/>
    <p:sldId id="278" r:id="rId33"/>
    <p:sldId id="285" r:id="rId34"/>
    <p:sldId id="287" r:id="rId35"/>
    <p:sldId id="286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00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80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3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3E9D-BB78-4FA8-ACE8-378C3F98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360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4730F3-A7A2-4EB0-B459-6A14D47920B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2BF42D-617D-4CBE-B250-8761433C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9.xml"/><Relationship Id="rId21" Type="http://schemas.openxmlformats.org/officeDocument/2006/relationships/image" Target="../media/image5.gif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3.gif"/><Relationship Id="rId2" Type="http://schemas.openxmlformats.org/officeDocument/2006/relationships/tags" Target="../tags/tag28.xml"/><Relationship Id="rId16" Type="http://schemas.openxmlformats.org/officeDocument/2006/relationships/image" Target="../media/image2.jpeg"/><Relationship Id="rId20" Type="http://schemas.openxmlformats.org/officeDocument/2006/relationships/image" Target="../media/image4.gif"/><Relationship Id="rId1" Type="http://schemas.openxmlformats.org/officeDocument/2006/relationships/vmlDrawing" Target="../drawings/vmlDrawing1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6.xml"/><Relationship Id="rId19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image" Target="../media/image8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7.em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image" Target="../media/image8.emf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8.emf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7.emf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16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18.jpe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16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84.xml"/><Relationship Id="rId7" Type="http://schemas.openxmlformats.org/officeDocument/2006/relationships/image" Target="../media/image19.jpe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slide" Target="slide8.xml"/><Relationship Id="rId3" Type="http://schemas.openxmlformats.org/officeDocument/2006/relationships/tags" Target="../tags/tag289.xml"/><Relationship Id="rId21" Type="http://schemas.openxmlformats.org/officeDocument/2006/relationships/image" Target="../media/image23.gif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image" Target="../media/image22.gif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image" Target="../media/image21.w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image" Target="../media/image25.wmf"/><Relationship Id="rId3" Type="http://schemas.openxmlformats.org/officeDocument/2006/relationships/tags" Target="../tags/tag304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oleObject" Target="../embeddings/oleObject2.bin"/><Relationship Id="rId2" Type="http://schemas.openxmlformats.org/officeDocument/2006/relationships/tags" Target="../tags/tag303.xml"/><Relationship Id="rId16" Type="http://schemas.openxmlformats.org/officeDocument/2006/relationships/image" Target="../media/image28.png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image" Target="../media/image27.gif"/><Relationship Id="rId10" Type="http://schemas.openxmlformats.org/officeDocument/2006/relationships/tags" Target="../tags/tag310.xml"/><Relationship Id="rId19" Type="http://schemas.openxmlformats.org/officeDocument/2006/relationships/oleObject" Target="../embeddings/oleObject3.bin"/><Relationship Id="rId4" Type="http://schemas.openxmlformats.org/officeDocument/2006/relationships/audio" Target="file:///D:\t&#432;%20li&#7879;u%20d&#7841;y%20h&#7885;c\nhac%20thieu%20nhi\Bac%20kim%20thang.mp3" TargetMode="External"/><Relationship Id="rId9" Type="http://schemas.openxmlformats.org/officeDocument/2006/relationships/tags" Target="../tags/tag309.xml"/><Relationship Id="rId1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gif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image" Target="../media/image23.gif"/><Relationship Id="rId2" Type="http://schemas.openxmlformats.org/officeDocument/2006/relationships/tags" Target="../tags/tag315.xml"/><Relationship Id="rId16" Type="http://schemas.openxmlformats.org/officeDocument/2006/relationships/image" Target="../media/image22.gif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image" Target="../media/image21.wmf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8.emf"/><Relationship Id="rId3" Type="http://schemas.openxmlformats.org/officeDocument/2006/relationships/tags" Target="../tags/tag328.xml"/><Relationship Id="rId21" Type="http://schemas.openxmlformats.org/officeDocument/2006/relationships/tags" Target="../tags/tag346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7.emf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image" Target="../media/image8.emf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81.xml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32.jpeg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image" Target="../media/image31.png"/><Relationship Id="rId2" Type="http://schemas.openxmlformats.org/officeDocument/2006/relationships/tags" Target="../tags/tag388.xml"/><Relationship Id="rId16" Type="http://schemas.openxmlformats.org/officeDocument/2006/relationships/image" Target="../media/image35.jpe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image" Target="../media/image30.png"/><Relationship Id="rId5" Type="http://schemas.openxmlformats.org/officeDocument/2006/relationships/tags" Target="../tags/tag391.xm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image" Target="../media/image7.emf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8.emf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3" Type="http://schemas.openxmlformats.org/officeDocument/2006/relationships/tags" Target="../tags/tag420.xml"/><Relationship Id="rId21" Type="http://schemas.openxmlformats.org/officeDocument/2006/relationships/image" Target="../media/image36.jpe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image" Target="../media/image29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37.jpeg"/><Relationship Id="rId10" Type="http://schemas.openxmlformats.org/officeDocument/2006/relationships/tags" Target="../tags/tag42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tags" Target="../tags/tag462.xml"/><Relationship Id="rId39" Type="http://schemas.openxmlformats.org/officeDocument/2006/relationships/image" Target="../media/image41.jpeg"/><Relationship Id="rId3" Type="http://schemas.openxmlformats.org/officeDocument/2006/relationships/tags" Target="../tags/tag439.xml"/><Relationship Id="rId21" Type="http://schemas.openxmlformats.org/officeDocument/2006/relationships/tags" Target="../tags/tag457.xml"/><Relationship Id="rId34" Type="http://schemas.openxmlformats.org/officeDocument/2006/relationships/tags" Target="../tags/tag470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image" Target="../media/image33.jpe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tags" Target="../tags/tag456.xml"/><Relationship Id="rId29" Type="http://schemas.openxmlformats.org/officeDocument/2006/relationships/tags" Target="../tags/tag465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image" Target="../media/image36.jpe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tags" Target="../tags/tag467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76.xml"/><Relationship Id="rId10" Type="http://schemas.openxmlformats.org/officeDocument/2006/relationships/tags" Target="../tags/tag481.xml"/><Relationship Id="rId4" Type="http://schemas.openxmlformats.org/officeDocument/2006/relationships/tags" Target="../tags/tag475.xml"/><Relationship Id="rId9" Type="http://schemas.openxmlformats.org/officeDocument/2006/relationships/tags" Target="../tags/tag48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tags" Target="../tags/tag82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openxmlformats.org/officeDocument/2006/relationships/tags" Target="../tags/tag85.xml"/><Relationship Id="rId47" Type="http://schemas.openxmlformats.org/officeDocument/2006/relationships/tags" Target="../tags/tag90.xml"/><Relationship Id="rId50" Type="http://schemas.openxmlformats.org/officeDocument/2006/relationships/tags" Target="../tags/tag93.xml"/><Relationship Id="rId55" Type="http://schemas.openxmlformats.org/officeDocument/2006/relationships/image" Target="../media/image6.jpe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46" Type="http://schemas.openxmlformats.org/officeDocument/2006/relationships/tags" Target="../tags/tag89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tags" Target="../tags/tag84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53" Type="http://schemas.openxmlformats.org/officeDocument/2006/relationships/tags" Target="../tags/tag96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tags" Target="../tags/tag92.xml"/><Relationship Id="rId57" Type="http://schemas.openxmlformats.org/officeDocument/2006/relationships/image" Target="../media/image8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tags" Target="../tags/tag95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43" Type="http://schemas.openxmlformats.org/officeDocument/2006/relationships/tags" Target="../tags/tag86.xml"/><Relationship Id="rId48" Type="http://schemas.openxmlformats.org/officeDocument/2006/relationships/tags" Target="../tags/tag91.xml"/><Relationship Id="rId56" Type="http://schemas.openxmlformats.org/officeDocument/2006/relationships/image" Target="../media/image7.emf"/><Relationship Id="rId8" Type="http://schemas.openxmlformats.org/officeDocument/2006/relationships/tags" Target="../tags/tag51.xml"/><Relationship Id="rId51" Type="http://schemas.openxmlformats.org/officeDocument/2006/relationships/tags" Target="../tags/tag94.xml"/><Relationship Id="rId3" Type="http://schemas.openxmlformats.org/officeDocument/2006/relationships/tags" Target="../tags/tag4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image" Target="../media/image43.jpeg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33.jpeg"/><Relationship Id="rId5" Type="http://schemas.openxmlformats.org/officeDocument/2006/relationships/tags" Target="../tags/tag486.xml"/><Relationship Id="rId10" Type="http://schemas.openxmlformats.org/officeDocument/2006/relationships/image" Target="../media/image42.jpeg"/><Relationship Id="rId4" Type="http://schemas.openxmlformats.org/officeDocument/2006/relationships/tags" Target="../tags/tag485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9" Type="http://schemas.openxmlformats.org/officeDocument/2006/relationships/tags" Target="../tags/tag528.xml"/><Relationship Id="rId3" Type="http://schemas.openxmlformats.org/officeDocument/2006/relationships/tags" Target="../tags/tag492.xml"/><Relationship Id="rId21" Type="http://schemas.openxmlformats.org/officeDocument/2006/relationships/tags" Target="../tags/tag510.xml"/><Relationship Id="rId34" Type="http://schemas.openxmlformats.org/officeDocument/2006/relationships/tags" Target="../tags/tag523.xml"/><Relationship Id="rId42" Type="http://schemas.openxmlformats.org/officeDocument/2006/relationships/tags" Target="../tags/tag531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tags" Target="../tags/tag527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tags" Target="../tags/tag518.xml"/><Relationship Id="rId41" Type="http://schemas.openxmlformats.org/officeDocument/2006/relationships/tags" Target="../tags/tag530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40" Type="http://schemas.openxmlformats.org/officeDocument/2006/relationships/tags" Target="../tags/tag529.xml"/><Relationship Id="rId45" Type="http://schemas.openxmlformats.org/officeDocument/2006/relationships/tags" Target="../tags/tag534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tags" Target="../tags/tag520.xml"/><Relationship Id="rId44" Type="http://schemas.openxmlformats.org/officeDocument/2006/relationships/tags" Target="../tags/tag533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43" Type="http://schemas.openxmlformats.org/officeDocument/2006/relationships/tags" Target="../tags/tag5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47.jpeg"/><Relationship Id="rId26" Type="http://schemas.openxmlformats.org/officeDocument/2006/relationships/image" Target="../media/image9.gif"/><Relationship Id="rId3" Type="http://schemas.openxmlformats.org/officeDocument/2006/relationships/tags" Target="../tags/tag536.xml"/><Relationship Id="rId21" Type="http://schemas.openxmlformats.org/officeDocument/2006/relationships/image" Target="../media/image25.wmf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46.jpeg"/><Relationship Id="rId25" Type="http://schemas.openxmlformats.org/officeDocument/2006/relationships/image" Target="../media/image50.gif"/><Relationship Id="rId2" Type="http://schemas.openxmlformats.org/officeDocument/2006/relationships/tags" Target="../tags/tag535.xml"/><Relationship Id="rId16" Type="http://schemas.openxmlformats.org/officeDocument/2006/relationships/image" Target="../media/image45.jpeg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49.gif"/><Relationship Id="rId5" Type="http://schemas.openxmlformats.org/officeDocument/2006/relationships/tags" Target="../tags/tag538.xml"/><Relationship Id="rId15" Type="http://schemas.openxmlformats.org/officeDocument/2006/relationships/image" Target="../media/image44.png"/><Relationship Id="rId23" Type="http://schemas.openxmlformats.org/officeDocument/2006/relationships/image" Target="../media/image26.wmf"/><Relationship Id="rId10" Type="http://schemas.openxmlformats.org/officeDocument/2006/relationships/tags" Target="../tags/tag543.xml"/><Relationship Id="rId19" Type="http://schemas.openxmlformats.org/officeDocument/2006/relationships/image" Target="../media/image48.jpe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slideLayout" Target="../slideLayouts/slideLayout2.xml"/><Relationship Id="rId22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tags" Target="../tags/tag572.xml"/><Relationship Id="rId3" Type="http://schemas.openxmlformats.org/officeDocument/2006/relationships/tags" Target="../tags/tag549.xml"/><Relationship Id="rId21" Type="http://schemas.openxmlformats.org/officeDocument/2006/relationships/tags" Target="../tags/tag567.xml"/><Relationship Id="rId34" Type="http://schemas.openxmlformats.org/officeDocument/2006/relationships/image" Target="../media/image7.emf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tags" Target="../tags/tag571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tags" Target="../tags/tag57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32" Type="http://schemas.openxmlformats.org/officeDocument/2006/relationships/tags" Target="../tags/tag578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tags" Target="../tags/tag574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tags" Target="../tags/tag577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tags" Target="../tags/tag573.xml"/><Relationship Id="rId30" Type="http://schemas.openxmlformats.org/officeDocument/2006/relationships/tags" Target="../tags/tag576.xml"/><Relationship Id="rId35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" Type="http://schemas.openxmlformats.org/officeDocument/2006/relationships/tags" Target="../tags/tag581.xml"/><Relationship Id="rId21" Type="http://schemas.openxmlformats.org/officeDocument/2006/relationships/tags" Target="../tags/tag59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tags" Target="../tags/tag611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tags" Target="../tags/tag598.xml"/><Relationship Id="rId29" Type="http://schemas.openxmlformats.org/officeDocument/2006/relationships/tags" Target="../tags/tag607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tags" Target="../tags/tag610.xml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10" Type="http://schemas.openxmlformats.org/officeDocument/2006/relationships/tags" Target="../tags/tag588.xml"/><Relationship Id="rId19" Type="http://schemas.openxmlformats.org/officeDocument/2006/relationships/tags" Target="../tags/tag597.xml"/><Relationship Id="rId31" Type="http://schemas.openxmlformats.org/officeDocument/2006/relationships/tags" Target="../tags/tag609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16.xml"/><Relationship Id="rId10" Type="http://schemas.openxmlformats.org/officeDocument/2006/relationships/tags" Target="../tags/tag621.xml"/><Relationship Id="rId4" Type="http://schemas.openxmlformats.org/officeDocument/2006/relationships/tags" Target="../tags/tag615.xml"/><Relationship Id="rId9" Type="http://schemas.openxmlformats.org/officeDocument/2006/relationships/tags" Target="../tags/tag6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image" Target="../media/image8.emf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image" Target="../media/image7.emf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9.gif"/><Relationship Id="rId5" Type="http://schemas.openxmlformats.org/officeDocument/2006/relationships/hyperlink" Target="https://www.youtube.com/watch?v=6-L_Cz7snRc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4.jpe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image" Target="../media/image13.jpeg"/><Relationship Id="rId2" Type="http://schemas.openxmlformats.org/officeDocument/2006/relationships/tags" Target="../tags/tag146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11.jpeg"/><Relationship Id="rId10" Type="http://schemas.openxmlformats.org/officeDocument/2006/relationships/tags" Target="../tags/tag154.xml"/><Relationship Id="rId19" Type="http://schemas.openxmlformats.org/officeDocument/2006/relationships/image" Target="../media/image15.jpe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t 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953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9080168"/>
              </p:ext>
            </p:extLst>
          </p:nvPr>
        </p:nvGraphicFramePr>
        <p:xfrm>
          <a:off x="1143000" y="28576"/>
          <a:ext cx="1371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r:id="rId18" imgW="2004840" imgH="1481400" progId="">
                  <p:embed/>
                </p:oleObj>
              </mc:Choice>
              <mc:Fallback>
                <p:oleObj r:id="rId18" imgW="2004840" imgH="148140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576"/>
                        <a:ext cx="13716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2362200" y="228600"/>
            <a:ext cx="830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LAERENCE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S.TING</a:t>
            </a:r>
            <a:endParaRPr lang="en-US" sz="2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1447800"/>
            <a:ext cx="967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learning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3886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u="sng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i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3600" b="1" i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4648200"/>
            <a:ext cx="7391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15" descr="Heart-Sun-Glitter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0300"/>
            <a:ext cx="1981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Nut1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9560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1600" y="2297114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5449" y="2601914"/>
            <a:ext cx="4261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– lớp 1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3810000" y="3048001"/>
            <a:ext cx="57150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0" y="6096001"/>
            <a:ext cx="41148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45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2" grpId="0"/>
      <p:bldP spid="308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4825" y="-386343"/>
            <a:ext cx="9641474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 thân mèo được bao phủ bởi một lớp gì?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869432" y="517405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7136632" y="517405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4576312" y="58067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576312" y="5535586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576312" y="6077876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4576312" y="58067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4661656" y="597741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4747000" y="614810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8535326" y="6114029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9815486" y="6114029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mmprod_answer10072"/>
          <p:cNvGrpSpPr/>
          <p:nvPr>
            <p:custDataLst>
              <p:tags r:id="rId13"/>
            </p:custDataLst>
          </p:nvPr>
        </p:nvGrpSpPr>
        <p:grpSpPr>
          <a:xfrm>
            <a:off x="949225" y="1237967"/>
            <a:ext cx="6020535" cy="355137"/>
            <a:chOff x="949225" y="731519"/>
            <a:chExt cx="6020535" cy="355137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422400" y="731519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2184400" y="731519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Da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mmprod_answer_input10072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5" y="882134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074"/>
          <p:cNvGrpSpPr/>
          <p:nvPr>
            <p:custDataLst>
              <p:tags r:id="rId14"/>
            </p:custDataLst>
          </p:nvPr>
        </p:nvGrpSpPr>
        <p:grpSpPr>
          <a:xfrm>
            <a:off x="949225" y="1626579"/>
            <a:ext cx="6020535" cy="355137"/>
            <a:chOff x="949225" y="1120131"/>
            <a:chExt cx="6020535" cy="355137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422400" y="1120131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2108200" y="1120131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9" name="mmprod_answer_input1007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5" y="1270746"/>
              <a:ext cx="205646" cy="204522"/>
            </a:xfrm>
            <a:prstGeom prst="rect">
              <a:avLst/>
            </a:prstGeom>
          </p:spPr>
        </p:pic>
      </p:grpSp>
      <p:grpSp>
        <p:nvGrpSpPr>
          <p:cNvPr id="62" name="mmprod_answer10076"/>
          <p:cNvGrpSpPr/>
          <p:nvPr>
            <p:custDataLst>
              <p:tags r:id="rId15"/>
            </p:custDataLst>
          </p:nvPr>
        </p:nvGrpSpPr>
        <p:grpSpPr>
          <a:xfrm>
            <a:off x="949225" y="2015191"/>
            <a:ext cx="6020535" cy="355137"/>
            <a:chOff x="949225" y="1508743"/>
            <a:chExt cx="6020535" cy="355137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422400" y="1508743"/>
              <a:ext cx="79381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2222500" y="1508743"/>
              <a:ext cx="47472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" name="mmprod_answer_input1007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5" y="1659358"/>
              <a:ext cx="205646" cy="204522"/>
            </a:xfrm>
            <a:prstGeom prst="rect">
              <a:avLst/>
            </a:prstGeom>
          </p:spPr>
        </p:pic>
      </p:grpSp>
      <p:grpSp>
        <p:nvGrpSpPr>
          <p:cNvPr id="64" name="mmprod_answer10078"/>
          <p:cNvGrpSpPr/>
          <p:nvPr>
            <p:custDataLst>
              <p:tags r:id="rId16"/>
            </p:custDataLst>
          </p:nvPr>
        </p:nvGrpSpPr>
        <p:grpSpPr>
          <a:xfrm>
            <a:off x="949225" y="2403803"/>
            <a:ext cx="6020535" cy="355137"/>
            <a:chOff x="949225" y="1897355"/>
            <a:chExt cx="6020535" cy="355137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897355"/>
              <a:ext cx="76206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2184400" y="1897355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Lông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3" name="mmprod_answer_input1007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5" y="204797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6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3398" y="116330"/>
            <a:ext cx="11911669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200" smtClean="0">
                <a:solidFill>
                  <a:schemeClr val="bg1"/>
                </a:solidFill>
                <a:latin typeface="Times New Roman"/>
              </a:rPr>
              <a:t>Khi sờ vào lớp lông của con mèo em cảm thấy như thế nào?</a:t>
            </a:r>
            <a:endParaRPr lang="en-US" sz="32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480668" y="52766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7747868" y="52766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5187548" y="607676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5187548" y="580562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817812" y="597442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5187548" y="607676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5272892" y="624745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làm lại</a:t>
            </a:r>
            <a:endParaRPr lang="en-US" sz="1700">
              <a:latin typeface="Times New Roman"/>
            </a:endParaRP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2988500" y="57226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 err="1" smtClean="0">
                <a:latin typeface="Times New Roman"/>
              </a:rPr>
              <a:t>câu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trả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lời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của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bạn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là</a:t>
            </a:r>
            <a:endParaRPr lang="en-US" sz="1700" dirty="0">
              <a:latin typeface="Times New Roman"/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9146562" y="6384066"/>
            <a:ext cx="1161627" cy="325374"/>
            <a:chOff x="6776826" y="3975693"/>
            <a:chExt cx="1161627" cy="325374"/>
          </a:xfrm>
        </p:grpSpPr>
        <p:sp>
          <p:nvSpPr>
            <p:cNvPr id="26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10426722" y="6384066"/>
            <a:ext cx="1161627" cy="325374"/>
            <a:chOff x="8056986" y="3975693"/>
            <a:chExt cx="1161627" cy="325374"/>
          </a:xfrm>
        </p:grpSpPr>
        <p:sp>
          <p:nvSpPr>
            <p:cNvPr id="29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" name="mmprod_answer10254"/>
          <p:cNvGrpSpPr/>
          <p:nvPr>
            <p:custDataLst>
              <p:tags r:id="rId13"/>
            </p:custDataLst>
          </p:nvPr>
        </p:nvGrpSpPr>
        <p:grpSpPr>
          <a:xfrm>
            <a:off x="881930" y="1980783"/>
            <a:ext cx="6012498" cy="548640"/>
            <a:chOff x="881930" y="1980783"/>
            <a:chExt cx="6012498" cy="54864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347068" y="1980783"/>
              <a:ext cx="584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a)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1931268" y="1980783"/>
              <a:ext cx="4963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Khô cứng </a:t>
              </a:r>
              <a:endParaRPr lang="en-US" sz="3600" dirty="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3" name="mmprod_answer_input1025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30" y="2152842"/>
              <a:ext cx="205646" cy="204522"/>
            </a:xfrm>
            <a:prstGeom prst="rect">
              <a:avLst/>
            </a:prstGeom>
          </p:spPr>
        </p:pic>
      </p:grpSp>
      <p:grpSp>
        <p:nvGrpSpPr>
          <p:cNvPr id="8" name="mmprod_answer10256"/>
          <p:cNvGrpSpPr/>
          <p:nvPr>
            <p:custDataLst>
              <p:tags r:id="rId14"/>
            </p:custDataLst>
          </p:nvPr>
        </p:nvGrpSpPr>
        <p:grpSpPr>
          <a:xfrm>
            <a:off x="957262" y="2792296"/>
            <a:ext cx="6012498" cy="548640"/>
            <a:chOff x="957262" y="2792296"/>
            <a:chExt cx="6012498" cy="548640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422400" y="2792296"/>
              <a:ext cx="6096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b)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032000" y="2792296"/>
              <a:ext cx="49377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mềm và mịn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7" name="mmprod_answer_input1025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2964355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58"/>
          <p:cNvGrpSpPr/>
          <p:nvPr>
            <p:custDataLst>
              <p:tags r:id="rId15"/>
            </p:custDataLst>
          </p:nvPr>
        </p:nvGrpSpPr>
        <p:grpSpPr>
          <a:xfrm>
            <a:off x="957262" y="3513656"/>
            <a:ext cx="6012498" cy="548640"/>
            <a:chOff x="957262" y="3513656"/>
            <a:chExt cx="6012498" cy="548640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422400" y="3513656"/>
              <a:ext cx="584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c)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006600" y="3513656"/>
              <a:ext cx="4963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xù xì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11" name="mmprod_answer_input1025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3685715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8424" y="340284"/>
            <a:ext cx="8534400" cy="1089272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/>
              </a:rPr>
              <a:t>Mèo có những  màu lông nào?</a:t>
            </a:r>
            <a:endParaRPr lang="en-US" sz="32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3532184" y="53153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799384" y="53153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5239064" y="59479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5239064" y="567683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5239064" y="621912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5239064" y="594797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5409752" y="628935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9198078" y="6255276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10478238" y="6255276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" name="mmprod_answer10274"/>
          <p:cNvGrpSpPr/>
          <p:nvPr>
            <p:custDataLst>
              <p:tags r:id="rId12"/>
            </p:custDataLst>
          </p:nvPr>
        </p:nvGrpSpPr>
        <p:grpSpPr>
          <a:xfrm>
            <a:off x="957262" y="1866930"/>
            <a:ext cx="6012498" cy="548640"/>
            <a:chOff x="957262" y="1866930"/>
            <a:chExt cx="6012498" cy="5486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866930"/>
              <a:ext cx="7112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A)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133600" y="1866930"/>
              <a:ext cx="48361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Đen, trắng, tam thể...</a:t>
              </a:r>
              <a:endParaRPr lang="en-US" sz="3600" dirty="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3" name="mmprod_answer_input1027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2038989"/>
              <a:ext cx="205646" cy="204522"/>
            </a:xfrm>
            <a:prstGeom prst="rect">
              <a:avLst/>
            </a:prstGeom>
          </p:spPr>
        </p:pic>
      </p:grpSp>
      <p:grpSp>
        <p:nvGrpSpPr>
          <p:cNvPr id="8" name="mmprod_answer10276"/>
          <p:cNvGrpSpPr/>
          <p:nvPr>
            <p:custDataLst>
              <p:tags r:id="rId13"/>
            </p:custDataLst>
          </p:nvPr>
        </p:nvGrpSpPr>
        <p:grpSpPr>
          <a:xfrm>
            <a:off x="957262" y="2599111"/>
            <a:ext cx="6012498" cy="548640"/>
            <a:chOff x="957262" y="2599111"/>
            <a:chExt cx="6012498" cy="5486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422400" y="2599111"/>
              <a:ext cx="685864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B) 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108200" y="2599111"/>
              <a:ext cx="486156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solidFill>
                    <a:schemeClr val="bg1"/>
                  </a:solidFill>
                  <a:latin typeface="Times New Roman"/>
                </a:rPr>
                <a:t>Đen, trắng</a:t>
              </a:r>
              <a:endParaRPr lang="en-US" sz="3600">
                <a:solidFill>
                  <a:schemeClr val="bg1"/>
                </a:solidFill>
                <a:latin typeface="Times New Roman"/>
              </a:endParaRPr>
            </a:p>
          </p:txBody>
        </p:sp>
        <p:pic>
          <p:nvPicPr>
            <p:cNvPr id="7" name="mmprod_answer_input1027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277117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36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940" y="120871"/>
            <a:ext cx="1194816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/>
              </a:rPr>
              <a:t>Hoàn thành các câu sau đây bằng cách điền vào chỗ trống các từ: </a:t>
            </a:r>
            <a:endParaRPr lang="en-US" sz="3200" dirty="0">
              <a:latin typeface="Times New Roman"/>
            </a:endParaRPr>
          </a:p>
        </p:txBody>
      </p:sp>
      <p:sp>
        <p:nvSpPr>
          <p:cNvPr id="43" name="mmprod_feedback_7000"/>
          <p:cNvSpPr/>
          <p:nvPr>
            <p:custDataLst>
              <p:tags r:id="rId3"/>
            </p:custDataLst>
          </p:nvPr>
        </p:nvSpPr>
        <p:spPr>
          <a:xfrm>
            <a:off x="3583700" y="466104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44" name="mmprod_feedback_7002"/>
          <p:cNvSpPr/>
          <p:nvPr>
            <p:custDataLst>
              <p:tags r:id="rId4"/>
            </p:custDataLst>
          </p:nvPr>
        </p:nvSpPr>
        <p:spPr>
          <a:xfrm>
            <a:off x="7850900" y="466104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45" name="mmprod_feedback_7009"/>
          <p:cNvSpPr/>
          <p:nvPr>
            <p:custDataLst>
              <p:tags r:id="rId5"/>
            </p:custDataLst>
          </p:nvPr>
        </p:nvSpPr>
        <p:spPr>
          <a:xfrm>
            <a:off x="5290580" y="52937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z="1700" smtClean="0">
                <a:latin typeface="Times New Roman"/>
              </a:rPr>
              <a:t>Bạn đã trả lời một cách chính xác!</a:t>
            </a:r>
            <a:endParaRPr lang="en-US" sz="1700">
              <a:latin typeface="Times New Roman"/>
            </a:endParaRPr>
          </a:p>
        </p:txBody>
      </p:sp>
      <p:sp>
        <p:nvSpPr>
          <p:cNvPr id="46" name="mmprod_feedback_7006"/>
          <p:cNvSpPr/>
          <p:nvPr>
            <p:custDataLst>
              <p:tags r:id="rId6"/>
            </p:custDataLst>
          </p:nvPr>
        </p:nvSpPr>
        <p:spPr>
          <a:xfrm>
            <a:off x="5290580" y="5022571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Câu trả lời của bạn:</a:t>
            </a:r>
            <a:endParaRPr lang="en-US" sz="1700">
              <a:latin typeface="Times New Roman"/>
            </a:endParaRPr>
          </a:p>
        </p:txBody>
      </p:sp>
      <p:sp>
        <p:nvSpPr>
          <p:cNvPr id="47" name="mmprod_feedback_7010"/>
          <p:cNvSpPr/>
          <p:nvPr>
            <p:custDataLst>
              <p:tags r:id="rId7"/>
            </p:custDataLst>
          </p:nvPr>
        </p:nvSpPr>
        <p:spPr>
          <a:xfrm>
            <a:off x="5290580" y="604317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z="1700" smtClean="0">
                <a:latin typeface="Times New Roman"/>
              </a:rPr>
              <a:t>Câu trả lời đúng là:</a:t>
            </a:r>
            <a:endParaRPr lang="en-US" sz="1700">
              <a:latin typeface="Times New Roman"/>
            </a:endParaRPr>
          </a:p>
        </p:txBody>
      </p:sp>
      <p:sp>
        <p:nvSpPr>
          <p:cNvPr id="48" name="mmprod_feedback_7011"/>
          <p:cNvSpPr/>
          <p:nvPr>
            <p:custDataLst>
              <p:tags r:id="rId8"/>
            </p:custDataLst>
          </p:nvPr>
        </p:nvSpPr>
        <p:spPr>
          <a:xfrm>
            <a:off x="5290580" y="52937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Bạn không trả lời câu hỏi này hoàn toàn</a:t>
            </a:r>
            <a:endParaRPr lang="en-US" sz="1700">
              <a:latin typeface="Times New Roman"/>
            </a:endParaRPr>
          </a:p>
        </p:txBody>
      </p:sp>
      <p:sp>
        <p:nvSpPr>
          <p:cNvPr id="49" name="mmprod_feedback_7007"/>
          <p:cNvSpPr/>
          <p:nvPr>
            <p:custDataLst>
              <p:tags r:id="rId9"/>
            </p:custDataLst>
          </p:nvPr>
        </p:nvSpPr>
        <p:spPr>
          <a:xfrm>
            <a:off x="5461268" y="588831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52" name="mmprod_Button104"/>
          <p:cNvGrpSpPr/>
          <p:nvPr>
            <p:custDataLst>
              <p:tags r:id="rId10"/>
            </p:custDataLst>
          </p:nvPr>
        </p:nvGrpSpPr>
        <p:grpSpPr>
          <a:xfrm>
            <a:off x="9249594" y="5601014"/>
            <a:ext cx="1161627" cy="325374"/>
            <a:chOff x="6776826" y="3975693"/>
            <a:chExt cx="1161627" cy="325374"/>
          </a:xfrm>
        </p:grpSpPr>
        <p:sp>
          <p:nvSpPr>
            <p:cNvPr id="50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51" name="mmprod_ButtonText105"/>
            <p:cNvSpPr/>
            <p:nvPr>
              <p:custDataLst>
                <p:tags r:id="rId20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55" name="mmprod_Button106"/>
          <p:cNvGrpSpPr/>
          <p:nvPr>
            <p:custDataLst>
              <p:tags r:id="rId11"/>
            </p:custDataLst>
          </p:nvPr>
        </p:nvGrpSpPr>
        <p:grpSpPr>
          <a:xfrm>
            <a:off x="10529754" y="5601014"/>
            <a:ext cx="1161627" cy="325374"/>
            <a:chOff x="8056986" y="3975693"/>
            <a:chExt cx="1161627" cy="325374"/>
          </a:xfrm>
        </p:grpSpPr>
        <p:sp>
          <p:nvSpPr>
            <p:cNvPr id="53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54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226829" y="827719"/>
            <a:ext cx="5022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0" name="mmprod_question"/>
          <p:cNvGrpSpPr/>
          <p:nvPr>
            <p:custDataLst>
              <p:tags r:id="rId12"/>
            </p:custDataLst>
          </p:nvPr>
        </p:nvGrpSpPr>
        <p:grpSpPr>
          <a:xfrm>
            <a:off x="247701" y="1742746"/>
            <a:ext cx="11530777" cy="1485124"/>
            <a:chOff x="668868" y="672156"/>
            <a:chExt cx="7696304" cy="623244"/>
          </a:xfrm>
        </p:grpSpPr>
        <p:sp>
          <p:nvSpPr>
            <p:cNvPr id="12" name="TextBox 11"/>
            <p:cNvSpPr txBox="1"/>
            <p:nvPr>
              <p:custDataLst>
                <p:tags r:id="rId13"/>
              </p:custDataLst>
            </p:nvPr>
          </p:nvSpPr>
          <p:spPr>
            <a:xfrm>
              <a:off x="684212" y="685800"/>
              <a:ext cx="76809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Con mèo có  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         </a:t>
              </a:r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,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   ,</a:t>
              </a:r>
              <a:r>
                <a:rPr lang="vi-VN" sz="3600" dirty="0" smtClean="0">
                  <a:solidFill>
                    <a:schemeClr val="bg2"/>
                  </a:solidFill>
                  <a:latin typeface="Times New Roman"/>
                  <a:ea typeface="Tahoma"/>
                </a:rPr>
                <a:t>nó thường dùng chân, móng vuốt  </a:t>
              </a:r>
              <a:endParaRPr lang="en-US" sz="3600" dirty="0">
                <a:solidFill>
                  <a:schemeClr val="bg2"/>
                </a:solidFill>
                <a:latin typeface="Times New Roman"/>
                <a:ea typeface="Tahoma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8868" y="672156"/>
              <a:ext cx="7353353" cy="623244"/>
              <a:chOff x="668868" y="672156"/>
              <a:chExt cx="7353353" cy="623244"/>
            </a:xfrm>
          </p:grpSpPr>
          <p:sp>
            <p:nvSpPr>
              <p:cNvPr id="15" name="TextBox 1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295565" y="990600"/>
                <a:ext cx="317500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3600" smtClean="0">
                    <a:solidFill>
                      <a:schemeClr val="bg2"/>
                    </a:solidFill>
                    <a:latin typeface="Times New Roman"/>
                    <a:ea typeface="Tahoma"/>
                  </a:rPr>
                  <a:t>   </a:t>
                </a:r>
                <a:endParaRPr lang="en-US" sz="360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84213" y="990600"/>
                <a:ext cx="79375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360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pic>
            <p:nvPicPr>
              <p:cNvPr id="27" name="mmprod_answer10292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6574" y="685800"/>
                <a:ext cx="1118193" cy="29115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584007" y="672156"/>
                <a:ext cx="438214" cy="3048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3600" dirty="0" smtClean="0">
                    <a:solidFill>
                      <a:schemeClr val="bg2"/>
                    </a:solidFill>
                    <a:latin typeface="Times New Roman"/>
                    <a:ea typeface="Tahoma"/>
                  </a:rPr>
                  <a:t> để</a:t>
                </a:r>
                <a:endParaRPr lang="en-US" sz="3600" dirty="0">
                  <a:solidFill>
                    <a:schemeClr val="bg2"/>
                  </a:solidFill>
                  <a:latin typeface="Times New Roman"/>
                  <a:ea typeface="Tahoma"/>
                </a:endParaRPr>
              </a:p>
            </p:txBody>
          </p:sp>
          <p:pic>
            <p:nvPicPr>
              <p:cNvPr id="30" name="mmprod_answer10295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868" y="976956"/>
                <a:ext cx="1639743" cy="2911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79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eo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6482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8305800" y="533400"/>
            <a:ext cx="762000" cy="1371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9067800" y="62950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đầu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7239000" y="4648200"/>
            <a:ext cx="228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172200" y="4495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7" name="TextBox 46"/>
          <p:cNvSpPr txBox="1"/>
          <p:nvPr>
            <p:custDataLst>
              <p:tags r:id="rId3"/>
            </p:custDataLst>
          </p:nvPr>
        </p:nvSpPr>
        <p:spPr>
          <a:xfrm>
            <a:off x="6629400" y="5715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chân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114800" y="2971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TextBox 49"/>
          <p:cNvSpPr txBox="1"/>
          <p:nvPr>
            <p:custDataLst>
              <p:tags r:id="rId4"/>
            </p:custDataLst>
          </p:nvPr>
        </p:nvSpPr>
        <p:spPr>
          <a:xfrm>
            <a:off x="2514600" y="2667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đuôi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800600" y="838200"/>
            <a:ext cx="15240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3657600" y="76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mình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2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47" grpId="0" build="allAtOnce" animBg="1"/>
      <p:bldP spid="50" grpId="0" build="allAtOnce" animBg="1"/>
      <p:bldP spid="5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>
            <a:fillRect/>
          </a:stretch>
        </p:blipFill>
        <p:spPr bwMode="auto">
          <a:xfrm>
            <a:off x="2286000" y="22860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1676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43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18288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Quan sát đầu mèo: nói tên các bộ phận và tác dụng của chúng?</a:t>
            </a:r>
          </a:p>
        </p:txBody>
      </p:sp>
      <p:sp>
        <p:nvSpPr>
          <p:cNvPr id="14341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133600"/>
            <a:ext cx="685800" cy="381000"/>
          </a:xfrm>
          <a:prstGeom prst="wedgeRectCallout">
            <a:avLst>
              <a:gd name="adj1" fmla="val -179861"/>
              <a:gd name="adj2" fmla="val 22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Tai</a:t>
            </a:r>
          </a:p>
        </p:txBody>
      </p:sp>
      <p:sp>
        <p:nvSpPr>
          <p:cNvPr id="14342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2362200"/>
            <a:ext cx="609600" cy="381000"/>
          </a:xfrm>
          <a:prstGeom prst="wedgeRectCallout">
            <a:avLst>
              <a:gd name="adj1" fmla="val -239065"/>
              <a:gd name="adj2" fmla="val 3979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Mắt</a:t>
            </a:r>
          </a:p>
        </p:txBody>
      </p:sp>
      <p:sp>
        <p:nvSpPr>
          <p:cNvPr id="14343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4600" y="3657600"/>
            <a:ext cx="914400" cy="381000"/>
          </a:xfrm>
          <a:prstGeom prst="wedgeRectCallout">
            <a:avLst>
              <a:gd name="adj1" fmla="val -115106"/>
              <a:gd name="adj2" fmla="val 2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Mũi</a:t>
            </a:r>
          </a:p>
        </p:txBody>
      </p:sp>
      <p:sp>
        <p:nvSpPr>
          <p:cNvPr id="14344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3962400"/>
            <a:ext cx="685800" cy="381000"/>
          </a:xfrm>
          <a:prstGeom prst="wedgeRectCallout">
            <a:avLst>
              <a:gd name="adj1" fmla="val 167361"/>
              <a:gd name="adj2" fmla="val 1220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Ria</a:t>
            </a:r>
          </a:p>
        </p:txBody>
      </p:sp>
      <p:sp>
        <p:nvSpPr>
          <p:cNvPr id="14345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4953000"/>
            <a:ext cx="838200" cy="381000"/>
          </a:xfrm>
          <a:prstGeom prst="wedgeRectCallout">
            <a:avLst>
              <a:gd name="adj1" fmla="val -169884"/>
              <a:gd name="adj2" fmla="val -158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Miệng</a:t>
            </a:r>
          </a:p>
        </p:txBody>
      </p:sp>
      <p:sp>
        <p:nvSpPr>
          <p:cNvPr id="14346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1200" y="6400800"/>
            <a:ext cx="838200" cy="457200"/>
          </a:xfrm>
          <a:prstGeom prst="wedgeRectCallout">
            <a:avLst>
              <a:gd name="adj1" fmla="val -116477"/>
              <a:gd name="adj2" fmla="val -3159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Răng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114799" y="1143001"/>
            <a:ext cx="6365631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4800" dirty="0">
                <a:solidFill>
                  <a:srgbClr val="FF0000"/>
                </a:solidFill>
              </a:rPr>
              <a:t>Con </a:t>
            </a:r>
            <a:r>
              <a:rPr lang="en-US" sz="4800" dirty="0" err="1">
                <a:solidFill>
                  <a:srgbClr val="FF0000"/>
                </a:solidFill>
              </a:rPr>
              <a:t>mèo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eo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6482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7620000" y="533400"/>
            <a:ext cx="762000" cy="1371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8382000" y="3048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đầu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6781800" y="685800"/>
            <a:ext cx="533400" cy="990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867400" y="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tai</a:t>
            </a:r>
          </a:p>
        </p:txBody>
      </p:sp>
      <p:cxnSp>
        <p:nvCxnSpPr>
          <p:cNvPr id="13" name="Straight Connector 12"/>
          <p:cNvCxnSpPr>
            <a:endCxn id="14" idx="1"/>
          </p:cNvCxnSpPr>
          <p:nvPr/>
        </p:nvCxnSpPr>
        <p:spPr bwMode="auto">
          <a:xfrm>
            <a:off x="8077200" y="2209801"/>
            <a:ext cx="533400" cy="4921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8610600" y="1905001"/>
            <a:ext cx="17526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bg1">
                    <a:lumMod val="60000"/>
                    <a:lumOff val="40000"/>
                  </a:schemeClr>
                </a:solidFill>
              </a:rPr>
              <a:t>mắt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772400" y="2438400"/>
            <a:ext cx="609600" cy="3810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TextBox 26"/>
          <p:cNvSpPr txBox="1"/>
          <p:nvPr>
            <p:custDataLst>
              <p:tags r:id="rId5"/>
            </p:custDataLst>
          </p:nvPr>
        </p:nvSpPr>
        <p:spPr>
          <a:xfrm>
            <a:off x="8343900" y="2628902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mũi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391400" y="2590800"/>
            <a:ext cx="1066800" cy="24384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8077200" y="5029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ria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6553200" y="4648200"/>
            <a:ext cx="228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486400" y="4495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943600" y="5715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chân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429000" y="2971800"/>
            <a:ext cx="1066800" cy="1219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TextBox 49"/>
          <p:cNvSpPr txBox="1"/>
          <p:nvPr>
            <p:custDataLst>
              <p:tags r:id="rId8"/>
            </p:custDataLst>
          </p:nvPr>
        </p:nvSpPr>
        <p:spPr>
          <a:xfrm>
            <a:off x="1828800" y="26670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đuôi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114800" y="838200"/>
            <a:ext cx="15240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TextBox 52"/>
          <p:cNvSpPr txBox="1"/>
          <p:nvPr>
            <p:custDataLst>
              <p:tags r:id="rId9"/>
            </p:custDataLst>
          </p:nvPr>
        </p:nvSpPr>
        <p:spPr>
          <a:xfrm>
            <a:off x="2971800" y="762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mình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772400" y="2590800"/>
            <a:ext cx="609600" cy="1066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8382000" y="3581401"/>
            <a:ext cx="1600200" cy="70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miệng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7" grpId="1" build="allAtOnce" animBg="1"/>
      <p:bldP spid="9" grpId="0" animBg="1"/>
      <p:bldP spid="9" grpId="1" animBg="1"/>
      <p:bldP spid="14" grpId="0" animBg="1"/>
      <p:bldP spid="14" grpId="1" animBg="1"/>
      <p:bldP spid="27" grpId="0" animBg="1"/>
      <p:bldP spid="27" grpId="1" animBg="1"/>
      <p:bldP spid="31" grpId="0" animBg="1"/>
      <p:bldP spid="31" grpId="1" animBg="1"/>
      <p:bldP spid="47" grpId="0" build="allAtOnce" animBg="1"/>
      <p:bldP spid="47" grpId="1" build="allAtOnce" animBg="1"/>
      <p:bldP spid="50" grpId="0" build="allAtOnce" animBg="1"/>
      <p:bldP spid="50" grpId="1" build="allAtOnce" animBg="1"/>
      <p:bldP spid="53" grpId="0" build="allAtOnce" animBg="1"/>
      <p:bldP spid="53" grpId="1" build="allAtOnce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6685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</a:rPr>
              <a:t>Bài</a:t>
            </a:r>
            <a:r>
              <a:rPr lang="en-US" sz="4800" u="sng" dirty="0">
                <a:solidFill>
                  <a:schemeClr val="bg1"/>
                </a:solidFill>
              </a:rPr>
              <a:t>  27</a:t>
            </a:r>
            <a:r>
              <a:rPr lang="en-US" sz="4800" dirty="0">
                <a:solidFill>
                  <a:schemeClr val="bg1"/>
                </a:solidFill>
              </a:rPr>
              <a:t>: Con </a:t>
            </a:r>
            <a:r>
              <a:rPr lang="en-US" sz="4800" dirty="0" err="1">
                <a:solidFill>
                  <a:schemeClr val="bg1"/>
                </a:solidFill>
              </a:rPr>
              <a:t>mèo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6" descr="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r="3143" b="5258"/>
          <a:stretch>
            <a:fillRect/>
          </a:stretch>
        </p:blipFill>
        <p:spPr bwMode="auto">
          <a:xfrm>
            <a:off x="1828800" y="2057401"/>
            <a:ext cx="4495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905000"/>
            <a:ext cx="1981200" cy="838200"/>
          </a:xfrm>
          <a:prstGeom prst="wedgeRoundRectCallout">
            <a:avLst>
              <a:gd name="adj1" fmla="val -87259"/>
              <a:gd name="adj2" fmla="val 134468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Ban ngày</a:t>
            </a:r>
          </a:p>
        </p:txBody>
      </p:sp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b="4999"/>
          <a:stretch>
            <a:fillRect/>
          </a:stretch>
        </p:blipFill>
        <p:spPr bwMode="auto">
          <a:xfrm>
            <a:off x="60960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1" y="5334000"/>
            <a:ext cx="1774825" cy="838200"/>
          </a:xfrm>
          <a:prstGeom prst="wedgeRoundRectCallout">
            <a:avLst>
              <a:gd name="adj1" fmla="val 125718"/>
              <a:gd name="adj2" fmla="val -10020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Banđêm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4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7480852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2" descr="MCj03983430000[1]">
            <a:hlinkClick r:id="rId18" action="ppaction://hlinksldjump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1464" flipH="1">
            <a:off x="8001000" y="3429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AG00170_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55238">
            <a:off x="2168525" y="4689475"/>
            <a:ext cx="1752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MCj03983430000[1]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686800" y="433389"/>
            <a:ext cx="3581400" cy="2667000"/>
            <a:chOff x="3600" y="336"/>
            <a:chExt cx="528" cy="528"/>
          </a:xfrm>
        </p:grpSpPr>
        <p:pic>
          <p:nvPicPr>
            <p:cNvPr id="18452" name="Picture 6" descr="0018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44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41" name="Picture 8" descr="blooming_flower_jug_md_wht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MCj03983430000[1]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 descr="MCj0398343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3810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WordArt 14" descr="Pink tissue paper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-152399" y="1589852"/>
            <a:ext cx="48768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TopLeft">
                <a:rot lat="0" lon="2051998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A6A6A6"/>
              </a:contourClr>
            </a:sp3d>
          </a:bodyPr>
          <a:lstStyle/>
          <a:p>
            <a:pPr algn="ctr"/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4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2688174"/>
            <a:ext cx="8458200" cy="3938142"/>
          </a:xfrm>
          <a:prstGeom prst="flowChartAlternateProcess">
            <a:avLst/>
          </a:prstGeom>
          <a:solidFill>
            <a:schemeClr val="bg1"/>
          </a:solidFill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368300" dir="18816169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tx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06038" y="2632028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7797" y="500113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30897" y="552823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chân,bước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0" y="62749"/>
            <a:ext cx="7772400" cy="6096000"/>
            <a:chOff x="576" y="336"/>
            <a:chExt cx="4896" cy="3840"/>
          </a:xfrm>
        </p:grpSpPr>
        <p:grpSp>
          <p:nvGrpSpPr>
            <p:cNvPr id="19469" name="Group 3"/>
            <p:cNvGrpSpPr>
              <a:grpSpLocks/>
            </p:cNvGrpSpPr>
            <p:nvPr/>
          </p:nvGrpSpPr>
          <p:grpSpPr bwMode="auto">
            <a:xfrm>
              <a:off x="576" y="336"/>
              <a:ext cx="4896" cy="3840"/>
              <a:chOff x="204" y="0"/>
              <a:chExt cx="2457" cy="2087"/>
            </a:xfrm>
          </p:grpSpPr>
          <p:grpSp>
            <p:nvGrpSpPr>
              <p:cNvPr id="19471" name="Group 4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19473" name="Picture 5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9474" name="Group 6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9475" name="AutoShape 7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sz="2400" b="1">
                      <a:solidFill>
                        <a:schemeClr val="accent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6" name="Freeform 8"/>
                  <p:cNvSpPr>
                    <a:spLocks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40"/>
                      <a:gd name="T52" fmla="*/ 0 h 492"/>
                      <a:gd name="T53" fmla="*/ 2340 w 2340"/>
                      <a:gd name="T54" fmla="*/ 492 h 49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2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470" name="WordArt 10"/>
            <p:cNvSpPr>
              <a:spLocks noChangeArrowheads="1" noChangeShapeType="1" noTextEdit="1"/>
            </p:cNvSpPr>
            <p:nvPr>
              <p:custDataLst>
                <p:tags r:id="rId10"/>
              </p:custDataLst>
            </p:nvPr>
          </p:nvSpPr>
          <p:spPr bwMode="auto">
            <a:xfrm>
              <a:off x="1776" y="624"/>
              <a:ext cx="2688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ountdown"/>
                </a:rPr>
                <a:t>Thư giãn</a:t>
              </a:r>
              <a:endParaRPr lang="en-US" sz="3600" kern="1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ntdown"/>
              </a:endParaRPr>
            </a:p>
          </p:txBody>
        </p:sp>
      </p:grpSp>
      <p:pic>
        <p:nvPicPr>
          <p:cNvPr id="8203" name="Bac kim tha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95400" y="0"/>
            <a:ext cx="9829800" cy="6858000"/>
            <a:chOff x="579" y="542"/>
            <a:chExt cx="10807" cy="15840"/>
          </a:xfrm>
        </p:grpSpPr>
        <p:sp>
          <p:nvSpPr>
            <p:cNvPr id="19461" name="Line 1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2" name="Group 14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19463" name="Group 15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19465" name="Object 16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2" r:id="rId17" imgW="1278331" imgH="1273759" progId="">
                        <p:embed/>
                      </p:oleObj>
                    </mc:Choice>
                    <mc:Fallback>
                      <p:oleObj r:id="rId17" imgW="1278331" imgH="1273759" progId="">
                        <p:embed/>
                        <p:pic>
                          <p:nvPicPr>
                            <p:cNvPr id="0" name="Picture 2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6" name="Object 17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3" r:id="rId19" imgW="1999793" imgH="1831543" progId="">
                        <p:embed/>
                      </p:oleObj>
                    </mc:Choice>
                    <mc:Fallback>
                      <p:oleObj r:id="rId19" imgW="1999793" imgH="1831543" progId="">
                        <p:embed/>
                        <p:pic>
                          <p:nvPicPr>
                            <p:cNvPr id="0" name="Picture 2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467" name="Line 18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Line 19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448" y="13624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4" name="Line 2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161608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25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17749" y="396256"/>
            <a:ext cx="754186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" name="Picture 11" descr="2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7" y="1331843"/>
            <a:ext cx="10654748" cy="52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6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6096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810000" y="1295401"/>
            <a:ext cx="550048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524000" y="197956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2" descr="MCj03983430000[1]">
            <a:hlinkClick r:id="rId14" action="ppaction://hlinksldjum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1464" flipH="1">
            <a:off x="8659500" y="3264498"/>
            <a:ext cx="6703654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AG00170_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55238">
            <a:off x="2168525" y="4689475"/>
            <a:ext cx="1752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MCj0398343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Group 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86800" y="152400"/>
            <a:ext cx="2362200" cy="1828800"/>
            <a:chOff x="3600" y="336"/>
            <a:chExt cx="528" cy="528"/>
          </a:xfrm>
        </p:grpSpPr>
        <p:pic>
          <p:nvPicPr>
            <p:cNvPr id="20496" name="Picture 6" descr="0018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44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pic>
        <p:nvPicPr>
          <p:cNvPr id="20490" name="Picture 8" descr="blooming_flower_jug_md_wht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97" y="5168059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9" descr="MCj0398343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0" descr="MCj03983430000[1]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6642" y="2998740"/>
            <a:ext cx="6607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5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8813" y="606013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ta không nên trêu chọc, làm mèo tức dận?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442769" y="454645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6709969" y="454645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4149649" y="517913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4149649" y="4907985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4149649" y="5450275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4149649" y="517913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4320337" y="552050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8108663" y="5486428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9388823" y="5486428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mmprod_answer10154"/>
          <p:cNvGrpSpPr/>
          <p:nvPr>
            <p:custDataLst>
              <p:tags r:id="rId12"/>
            </p:custDataLst>
          </p:nvPr>
        </p:nvGrpSpPr>
        <p:grpSpPr>
          <a:xfrm>
            <a:off x="932777" y="1770972"/>
            <a:ext cx="9394483" cy="1216945"/>
            <a:chOff x="932777" y="2408351"/>
            <a:chExt cx="5646368" cy="60960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291896" y="2547850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1793785" y="2408351"/>
              <a:ext cx="4785360" cy="609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Dễ bị mèo cắn gây chảy máu; có thể lây bệnh dại.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mmprod_answer_input1015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777" y="2627286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156"/>
          <p:cNvGrpSpPr/>
          <p:nvPr>
            <p:custDataLst>
              <p:tags r:id="rId13"/>
            </p:custDataLst>
          </p:nvPr>
        </p:nvGrpSpPr>
        <p:grpSpPr>
          <a:xfrm>
            <a:off x="932777" y="2819699"/>
            <a:ext cx="7367161" cy="621363"/>
            <a:chOff x="932777" y="3129805"/>
            <a:chExt cx="6036983" cy="311257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422400" y="3129805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B) </a:t>
              </a:r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108200" y="3129806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 treo chọc bình thường.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mmprod_answer_input1015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777" y="323654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946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9879" y="-105659"/>
            <a:ext cx="11700969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cho mèo ăn, chăm sóc mèo như thế nào?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476448" y="472537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7743648" y="472537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5183328" y="535804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5183328" y="508690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5183328" y="5629193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5183328" y="5358048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5268672" y="552873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5354016" y="569942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9142342" y="5665346"/>
            <a:ext cx="1161627" cy="325374"/>
            <a:chOff x="6776826" y="3975693"/>
            <a:chExt cx="1161627" cy="325374"/>
          </a:xfrm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10422502" y="5665346"/>
            <a:ext cx="1161627" cy="325374"/>
            <a:chOff x="8056986" y="3975693"/>
            <a:chExt cx="1161627" cy="325374"/>
          </a:xfrm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mmprod_answer10162"/>
          <p:cNvGrpSpPr/>
          <p:nvPr>
            <p:custDataLst>
              <p:tags r:id="rId13"/>
            </p:custDataLst>
          </p:nvPr>
        </p:nvGrpSpPr>
        <p:grpSpPr>
          <a:xfrm>
            <a:off x="931521" y="968510"/>
            <a:ext cx="9804822" cy="1731888"/>
            <a:chOff x="931521" y="968510"/>
            <a:chExt cx="8159012" cy="1731888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599019" y="1401408"/>
              <a:ext cx="1034013" cy="86594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A)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2583381" y="968510"/>
              <a:ext cx="6507152" cy="173188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cá, thịt và các loại thức ăn khác, uống nước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mmprod_answer_input1016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21" y="1695136"/>
              <a:ext cx="205646" cy="204522"/>
            </a:xfrm>
            <a:prstGeom prst="rect">
              <a:avLst/>
            </a:prstGeom>
          </p:spPr>
        </p:pic>
      </p:grpSp>
      <p:grpSp>
        <p:nvGrpSpPr>
          <p:cNvPr id="50" name="mmprod_answer10164"/>
          <p:cNvGrpSpPr/>
          <p:nvPr>
            <p:custDataLst>
              <p:tags r:id="rId14"/>
            </p:custDataLst>
          </p:nvPr>
        </p:nvGrpSpPr>
        <p:grpSpPr>
          <a:xfrm>
            <a:off x="931521" y="2244196"/>
            <a:ext cx="9867082" cy="865943"/>
            <a:chOff x="931521" y="2244196"/>
            <a:chExt cx="8210821" cy="865943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599019" y="2244196"/>
              <a:ext cx="930481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B) 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531573" y="2244196"/>
              <a:ext cx="6610769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mặc quần áo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mmprod_answer_input10164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21" y="2537924"/>
              <a:ext cx="205646" cy="204522"/>
            </a:xfrm>
            <a:prstGeom prst="rect">
              <a:avLst/>
            </a:prstGeom>
          </p:spPr>
        </p:pic>
      </p:grpSp>
      <p:grpSp>
        <p:nvGrpSpPr>
          <p:cNvPr id="52" name="mmprod_answer10166"/>
          <p:cNvGrpSpPr/>
          <p:nvPr>
            <p:custDataLst>
              <p:tags r:id="rId15"/>
            </p:custDataLst>
          </p:nvPr>
        </p:nvGrpSpPr>
        <p:grpSpPr>
          <a:xfrm>
            <a:off x="931521" y="2885817"/>
            <a:ext cx="9717722" cy="902095"/>
            <a:chOff x="931521" y="2885817"/>
            <a:chExt cx="8086532" cy="902095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599019" y="2921969"/>
              <a:ext cx="1079432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C)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562709" y="2885817"/>
              <a:ext cx="6455344" cy="86594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cơm, tắm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mmprod_answer_input1016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21" y="32156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30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4713076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0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000" cy="71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         </a:t>
            </a:r>
            <a:endParaRPr lang="en-US" sz="1800" b="1">
              <a:solidFill>
                <a:srgbClr val="FFFF66"/>
              </a:solidFill>
              <a:sym typeface="Wingdings" panose="05000000000000000000" pitchFamily="2" charset="2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-762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>
                <a:solidFill>
                  <a:srgbClr val="3333FF"/>
                </a:solidFill>
                <a:latin typeface=".VnAristote" panose="020B7200000000000000" pitchFamily="34" charset="0"/>
              </a:rPr>
              <a:t>                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752601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40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nuôi mèo để làm gì?</a:t>
            </a:r>
          </a:p>
        </p:txBody>
      </p:sp>
      <p:sp>
        <p:nvSpPr>
          <p:cNvPr id="21510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3276600"/>
            <a:ext cx="274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5400" b="1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1752601"/>
            <a:ext cx="9458325" cy="5257800"/>
            <a:chOff x="1152" y="1248"/>
            <a:chExt cx="3254" cy="3072"/>
          </a:xfrm>
        </p:grpSpPr>
        <p:pic>
          <p:nvPicPr>
            <p:cNvPr id="21523" name="Picture 17" descr="meo chuo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584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4" name="Picture 18" descr="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158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5" name="Picture 19" descr="meo canh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1248"/>
              <a:ext cx="1632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6" name="Picture 20" descr="chuot"/>
            <p:cNvPicPr>
              <a:picLocks noChangeAspect="1" noChangeArrowheads="1"/>
            </p:cNvPicPr>
            <p:nvPr/>
          </p:nvPicPr>
          <p:blipFill>
            <a:blip r:embed="rId1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87"/>
              <a:ext cx="1584" cy="10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27" name="Group 21"/>
            <p:cNvGrpSpPr>
              <a:grpSpLocks/>
            </p:cNvGrpSpPr>
            <p:nvPr/>
          </p:nvGrpSpPr>
          <p:grpSpPr bwMode="auto">
            <a:xfrm>
              <a:off x="2774" y="2272"/>
              <a:ext cx="1632" cy="2048"/>
              <a:chOff x="2774" y="2272"/>
              <a:chExt cx="1632" cy="2048"/>
            </a:xfrm>
          </p:grpSpPr>
          <p:pic>
            <p:nvPicPr>
              <p:cNvPr id="21528" name="Picture 22" descr="cat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4" y="2272"/>
                <a:ext cx="1632" cy="9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29" name="Picture 23" descr="meo 3"/>
              <p:cNvPicPr>
                <a:picLocks noChangeAspect="1" noChangeArrowheads="1"/>
              </p:cNvPicPr>
              <p:nvPr/>
            </p:nvPicPr>
            <p:blipFill>
              <a:blip r:embed="rId16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4" y="3264"/>
                <a:ext cx="1584" cy="105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400" b="1" u="sng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8"/>
            </p:custDataLst>
          </p:nvPr>
        </p:nvSpPr>
        <p:spPr>
          <a:xfrm>
            <a:off x="3962400" y="1150938"/>
            <a:ext cx="5715000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27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9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293023"/>
            <a:ext cx="8534400" cy="1173172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ta nuôi mèo để làm gì?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889858" y="5259480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913053" y="371402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817812" y="458279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817812" y="4311648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2817812" y="4853938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817812" y="458279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88500" y="492416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776826" y="4890091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8056986" y="4890091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mmprod_answer10142"/>
          <p:cNvGrpSpPr/>
          <p:nvPr>
            <p:custDataLst>
              <p:tags r:id="rId12"/>
            </p:custDataLst>
          </p:nvPr>
        </p:nvGrpSpPr>
        <p:grpSpPr>
          <a:xfrm>
            <a:off x="684211" y="1666371"/>
            <a:ext cx="6829771" cy="548640"/>
            <a:chOff x="684211" y="1666371"/>
            <a:chExt cx="6829771" cy="548640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212709" y="1666371"/>
              <a:ext cx="864066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076774" y="1666371"/>
              <a:ext cx="5437208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Nấu cao, làm cảnh.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mmprod_answer_input1014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1" y="1838430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144"/>
          <p:cNvGrpSpPr/>
          <p:nvPr>
            <p:custDataLst>
              <p:tags r:id="rId13"/>
            </p:custDataLst>
          </p:nvPr>
        </p:nvGrpSpPr>
        <p:grpSpPr>
          <a:xfrm>
            <a:off x="673810" y="2166049"/>
            <a:ext cx="7878503" cy="1097280"/>
            <a:chOff x="673810" y="2166049"/>
            <a:chExt cx="7878503" cy="109728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246951" y="2407677"/>
              <a:ext cx="843162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076773" y="2166049"/>
              <a:ext cx="6475540" cy="1097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Bắt chuột, làm cảnh, lấy thịt.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mmprod_answer_input1014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10" y="257973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4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99" y="0"/>
            <a:ext cx="9525001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         </a:t>
            </a:r>
            <a:endParaRPr lang="en-US" sz="1800" b="1">
              <a:solidFill>
                <a:srgbClr val="FFFF66"/>
              </a:solidFill>
              <a:sym typeface="Wingdings" panose="05000000000000000000" pitchFamily="2" charset="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-7620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000" b="1">
                <a:solidFill>
                  <a:srgbClr val="3333FF"/>
                </a:solidFill>
                <a:latin typeface=".VnAristote" panose="020B7200000000000000" pitchFamily="34" charset="0"/>
              </a:rPr>
              <a:t>                  </a:t>
            </a:r>
          </a:p>
        </p:txBody>
      </p:sp>
      <p:sp>
        <p:nvSpPr>
          <p:cNvPr id="2253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3276600"/>
            <a:ext cx="274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5400" b="1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334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3962400" y="1150938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u="sng" dirty="0" err="1">
                <a:solidFill>
                  <a:schemeClr val="bg1"/>
                </a:solidFill>
              </a:rPr>
              <a:t>Bài</a:t>
            </a:r>
            <a:r>
              <a:rPr lang="en-US" sz="4800" u="sng" dirty="0">
                <a:solidFill>
                  <a:schemeClr val="bg1"/>
                </a:solidFill>
              </a:rPr>
              <a:t>  27</a:t>
            </a:r>
            <a:r>
              <a:rPr lang="en-US" sz="4800" dirty="0">
                <a:solidFill>
                  <a:schemeClr val="bg1"/>
                </a:solidFill>
              </a:rPr>
              <a:t>:</a:t>
            </a:r>
            <a:r>
              <a:rPr lang="en-US" sz="4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Con </a:t>
            </a:r>
            <a:r>
              <a:rPr lang="en-US" sz="4800" dirty="0" err="1">
                <a:solidFill>
                  <a:srgbClr val="FF0000"/>
                </a:solidFill>
              </a:rPr>
              <a:t>mèo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537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11763" y="20018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3600">
              <a:cs typeface="Arial" panose="020B0604020202020204" pitchFamily="34" charset="0"/>
            </a:endParaRPr>
          </a:p>
        </p:txBody>
      </p:sp>
      <p:sp>
        <p:nvSpPr>
          <p:cNvPr id="22538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75138" y="2008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39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00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40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35275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pic>
        <p:nvPicPr>
          <p:cNvPr id="33" name="Picture 7" descr="meo meo"/>
          <p:cNvPicPr>
            <a:picLocks noChangeAspect="1" noChangeArrowheads="1"/>
          </p:cNvPicPr>
          <p:nvPr/>
        </p:nvPicPr>
        <p:blipFill>
          <a:blip r:embed="rId21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33400"/>
            <a:ext cx="4956174" cy="480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40100" y="48895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pic>
        <p:nvPicPr>
          <p:cNvPr id="35" name="Picture 9" descr="chuot"/>
          <p:cNvPicPr>
            <a:picLocks noChangeAspect="1" noChangeArrowheads="1"/>
          </p:cNvPicPr>
          <p:nvPr/>
        </p:nvPicPr>
        <p:blipFill>
          <a:blip r:embed="rId2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356100" cy="480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1400" y="5105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22545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27438" y="50323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0" y="18732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*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mô tả con mèo đang ở tư thế săn mồi?</a:t>
            </a:r>
          </a:p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*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cho thấy kết quả săn mồi của mèo?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96450" y="6034088"/>
            <a:ext cx="971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vi-VN" sz="4400" b="1">
                <a:solidFill>
                  <a:srgbClr val="0000FF"/>
                </a:solidFill>
                <a:cs typeface="Arial" panose="020B0604020202020204" pitchFamily="34" charset="0"/>
              </a:rPr>
              <a:t>  2</a:t>
            </a:r>
            <a:endParaRPr lang="en-US" sz="4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67301" y="5984876"/>
            <a:ext cx="74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vi-VN" sz="4000" b="1"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  <a:endParaRPr lang="en-US" sz="40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2549" name="Text Box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95800" y="1676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42" name="Picture 3" descr="1197823887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16001"/>
            <a:ext cx="6705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96200" y="1981200"/>
            <a:ext cx="2971800" cy="1600200"/>
          </a:xfrm>
          <a:prstGeom prst="wedgeRoundRectCallout">
            <a:avLst>
              <a:gd name="adj1" fmla="val -28273"/>
              <a:gd name="adj2" fmla="val 324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-  Chân mèo có móng vuốt sắc để bắt mồi và leo trèo giỏi.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38" grpId="2" build="allAtOnce"/>
      <p:bldP spid="39" grpId="0"/>
      <p:bldP spid="39" grpId="1"/>
      <p:bldP spid="40" grpId="0"/>
      <p:bldP spid="40" grpId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một số tác hại của chuột đối với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32" y="518144"/>
            <a:ext cx="67627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một số tác hại của chuột đối với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74" y="228979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Mot so hinh anh su tan pha cua chu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86" y="594676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08" y="-444423"/>
            <a:ext cx="1194816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và từ mô tả hoạt động của mèo đang bắt chuột?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02870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A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860583" y="606214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Cột B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mmprod_answer10181"/>
          <p:cNvGrpSpPr/>
          <p:nvPr>
            <p:custDataLst>
              <p:tags r:id="rId5"/>
            </p:custDataLst>
          </p:nvPr>
        </p:nvGrpSpPr>
        <p:grpSpPr>
          <a:xfrm>
            <a:off x="6579045" y="1470729"/>
            <a:ext cx="3881247" cy="304800"/>
            <a:chOff x="5207445" y="1093047"/>
            <a:chExt cx="3881247" cy="304800"/>
          </a:xfrm>
        </p:grpSpPr>
        <p:sp>
          <p:nvSpPr>
            <p:cNvPr id="6" name="mmprod_ansbullet_10181"/>
            <p:cNvSpPr txBox="1"/>
            <p:nvPr>
              <p:custDataLst>
                <p:tags r:id="rId34"/>
              </p:custDataLst>
            </p:nvPr>
          </p:nvSpPr>
          <p:spPr>
            <a:xfrm>
              <a:off x="5207445" y="1093047"/>
              <a:ext cx="331851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1.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mmprod_anstext_10181"/>
            <p:cNvSpPr txBox="1"/>
            <p:nvPr>
              <p:custDataLst>
                <p:tags r:id="rId35"/>
              </p:custDataLst>
            </p:nvPr>
          </p:nvSpPr>
          <p:spPr>
            <a:xfrm>
              <a:off x="5573205" y="1093047"/>
              <a:ext cx="3515487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mmprod_answer10182"/>
          <p:cNvGrpSpPr/>
          <p:nvPr>
            <p:custDataLst>
              <p:tags r:id="rId6"/>
            </p:custDataLst>
          </p:nvPr>
        </p:nvGrpSpPr>
        <p:grpSpPr>
          <a:xfrm>
            <a:off x="6618802" y="3111240"/>
            <a:ext cx="3881310" cy="304800"/>
            <a:chOff x="5207444" y="1814407"/>
            <a:chExt cx="3881310" cy="304800"/>
          </a:xfrm>
        </p:grpSpPr>
        <p:sp>
          <p:nvSpPr>
            <p:cNvPr id="10" name="mmprod_ansbullet_10182"/>
            <p:cNvSpPr txBox="1"/>
            <p:nvPr>
              <p:custDataLst>
                <p:tags r:id="rId32"/>
              </p:custDataLst>
            </p:nvPr>
          </p:nvSpPr>
          <p:spPr>
            <a:xfrm>
              <a:off x="5207444" y="1814407"/>
              <a:ext cx="3317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2.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mmprod_anstext_10182"/>
            <p:cNvSpPr txBox="1"/>
            <p:nvPr>
              <p:custDataLst>
                <p:tags r:id="rId33"/>
              </p:custDataLst>
            </p:nvPr>
          </p:nvSpPr>
          <p:spPr>
            <a:xfrm>
              <a:off x="5573204" y="1814407"/>
              <a:ext cx="351555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mmprod_answer10185"/>
          <p:cNvGrpSpPr/>
          <p:nvPr>
            <p:custDataLst>
              <p:tags r:id="rId7"/>
            </p:custDataLst>
          </p:nvPr>
        </p:nvGrpSpPr>
        <p:grpSpPr>
          <a:xfrm>
            <a:off x="6766039" y="4256894"/>
            <a:ext cx="3881247" cy="364434"/>
            <a:chOff x="5207445" y="2535767"/>
            <a:chExt cx="3881247" cy="364434"/>
          </a:xfrm>
        </p:grpSpPr>
        <p:sp>
          <p:nvSpPr>
            <p:cNvPr id="14" name="mmprod_ansbullet_10185"/>
            <p:cNvSpPr txBox="1"/>
            <p:nvPr>
              <p:custDataLst>
                <p:tags r:id="rId30"/>
              </p:custDataLst>
            </p:nvPr>
          </p:nvSpPr>
          <p:spPr>
            <a:xfrm>
              <a:off x="5207445" y="2535767"/>
              <a:ext cx="331851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3.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mmprod_anstext_10185"/>
            <p:cNvSpPr txBox="1"/>
            <p:nvPr>
              <p:custDataLst>
                <p:tags r:id="rId31"/>
              </p:custDataLst>
            </p:nvPr>
          </p:nvSpPr>
          <p:spPr>
            <a:xfrm>
              <a:off x="5573205" y="2595401"/>
              <a:ext cx="3515487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Hình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mmprod_item10183"/>
          <p:cNvGrpSpPr/>
          <p:nvPr>
            <p:custDataLst>
              <p:tags r:id="rId8"/>
            </p:custDataLst>
          </p:nvPr>
        </p:nvGrpSpPr>
        <p:grpSpPr>
          <a:xfrm>
            <a:off x="684212" y="1653127"/>
            <a:ext cx="4011168" cy="304802"/>
            <a:chOff x="684212" y="1093045"/>
            <a:chExt cx="4011168" cy="493303"/>
          </a:xfrm>
        </p:grpSpPr>
        <p:sp>
          <p:nvSpPr>
            <p:cNvPr id="18" name="mmprod_item_input_outertext10183"/>
            <p:cNvSpPr/>
            <p:nvPr>
              <p:custDataLst>
                <p:tags r:id="rId28"/>
              </p:custDataLst>
            </p:nvPr>
          </p:nvSpPr>
          <p:spPr>
            <a:xfrm>
              <a:off x="684212" y="1093045"/>
              <a:ext cx="304800" cy="493299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2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mmprod_item_label10183"/>
            <p:cNvSpPr txBox="1"/>
            <p:nvPr>
              <p:custDataLst>
                <p:tags r:id="rId29"/>
              </p:custDataLst>
            </p:nvPr>
          </p:nvSpPr>
          <p:spPr>
            <a:xfrm>
              <a:off x="1080452" y="1093047"/>
              <a:ext cx="3614928" cy="49330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Tahoma" panose="020B0604030504040204" pitchFamily="34" charset="0"/>
                </a:rPr>
                <a:t>Mèo đã bắt được chuột</a:t>
              </a:r>
              <a:endParaRPr lang="en-US" sz="2000" dirty="0">
                <a:solidFill>
                  <a:schemeClr val="bg2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6" name="mmprod_item10184"/>
          <p:cNvGrpSpPr/>
          <p:nvPr>
            <p:custDataLst>
              <p:tags r:id="rId9"/>
            </p:custDataLst>
          </p:nvPr>
        </p:nvGrpSpPr>
        <p:grpSpPr>
          <a:xfrm>
            <a:off x="836612" y="2925191"/>
            <a:ext cx="4011168" cy="364436"/>
            <a:chOff x="684212" y="2877780"/>
            <a:chExt cx="4011168" cy="589814"/>
          </a:xfrm>
        </p:grpSpPr>
        <p:sp>
          <p:nvSpPr>
            <p:cNvPr id="23" name="mmprod_item_input_outertext10184"/>
            <p:cNvSpPr/>
            <p:nvPr>
              <p:custDataLst>
                <p:tags r:id="rId26"/>
              </p:custDataLst>
            </p:nvPr>
          </p:nvSpPr>
          <p:spPr>
            <a:xfrm>
              <a:off x="684212" y="2877780"/>
              <a:ext cx="304800" cy="4933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1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mmprod_item_label10184"/>
            <p:cNvSpPr txBox="1"/>
            <p:nvPr>
              <p:custDataLst>
                <p:tags r:id="rId27"/>
              </p:custDataLst>
            </p:nvPr>
          </p:nvSpPr>
          <p:spPr>
            <a:xfrm>
              <a:off x="1080452" y="2974294"/>
              <a:ext cx="3614928" cy="4933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đang rình chuột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mmprod_item10186"/>
          <p:cNvGrpSpPr/>
          <p:nvPr>
            <p:custDataLst>
              <p:tags r:id="rId10"/>
            </p:custDataLst>
          </p:nvPr>
        </p:nvGrpSpPr>
        <p:grpSpPr>
          <a:xfrm>
            <a:off x="684212" y="4115229"/>
            <a:ext cx="4011168" cy="384314"/>
            <a:chOff x="684212" y="3633042"/>
            <a:chExt cx="4011168" cy="621988"/>
          </a:xfrm>
        </p:grpSpPr>
        <p:sp>
          <p:nvSpPr>
            <p:cNvPr id="28" name="mmprod_item_input_outertext10186"/>
            <p:cNvSpPr/>
            <p:nvPr>
              <p:custDataLst>
                <p:tags r:id="rId24"/>
              </p:custDataLst>
            </p:nvPr>
          </p:nvSpPr>
          <p:spPr>
            <a:xfrm>
              <a:off x="684212" y="3633042"/>
              <a:ext cx="304800" cy="493299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3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mmprod_item_label10186"/>
            <p:cNvSpPr txBox="1"/>
            <p:nvPr>
              <p:custDataLst>
                <p:tags r:id="rId25"/>
              </p:custDataLst>
            </p:nvPr>
          </p:nvSpPr>
          <p:spPr>
            <a:xfrm>
              <a:off x="1080452" y="3761729"/>
              <a:ext cx="3614928" cy="49330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đang nhìn</a:t>
              </a:r>
              <a:endParaRPr lang="en-US" sz="20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mmprod_feedback_7000"/>
          <p:cNvSpPr/>
          <p:nvPr>
            <p:custDataLst>
              <p:tags r:id="rId11"/>
            </p:custDataLst>
          </p:nvPr>
        </p:nvSpPr>
        <p:spPr>
          <a:xfrm>
            <a:off x="3456568" y="569941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7" name="mmprod_feedback_7002"/>
          <p:cNvSpPr/>
          <p:nvPr>
            <p:custDataLst>
              <p:tags r:id="rId12"/>
            </p:custDataLst>
          </p:nvPr>
        </p:nvSpPr>
        <p:spPr>
          <a:xfrm>
            <a:off x="7723768" y="520245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8" name="mmprod_feedback_7009"/>
          <p:cNvSpPr/>
          <p:nvPr>
            <p:custDataLst>
              <p:tags r:id="rId13"/>
            </p:custDataLst>
          </p:nvPr>
        </p:nvSpPr>
        <p:spPr>
          <a:xfrm>
            <a:off x="5163448" y="58351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9" name="mmprod_feedback_7006"/>
          <p:cNvSpPr/>
          <p:nvPr>
            <p:custDataLst>
              <p:tags r:id="rId14"/>
            </p:custDataLst>
          </p:nvPr>
        </p:nvSpPr>
        <p:spPr>
          <a:xfrm>
            <a:off x="5163448" y="522605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0" name="mmprod_feedback_7010"/>
          <p:cNvSpPr/>
          <p:nvPr>
            <p:custDataLst>
              <p:tags r:id="rId15"/>
            </p:custDataLst>
          </p:nvPr>
        </p:nvSpPr>
        <p:spPr>
          <a:xfrm>
            <a:off x="5163448" y="576834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1" name="mmprod_feedback_7011"/>
          <p:cNvSpPr/>
          <p:nvPr>
            <p:custDataLst>
              <p:tags r:id="rId16"/>
            </p:custDataLst>
          </p:nvPr>
        </p:nvSpPr>
        <p:spPr>
          <a:xfrm>
            <a:off x="5163448" y="58351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42" name="mmprod_feedback_7007"/>
          <p:cNvSpPr/>
          <p:nvPr>
            <p:custDataLst>
              <p:tags r:id="rId17"/>
            </p:custDataLst>
          </p:nvPr>
        </p:nvSpPr>
        <p:spPr>
          <a:xfrm>
            <a:off x="5334136" y="6176499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45" name="mmprod_Button104"/>
          <p:cNvGrpSpPr/>
          <p:nvPr>
            <p:custDataLst>
              <p:tags r:id="rId18"/>
            </p:custDataLst>
          </p:nvPr>
        </p:nvGrpSpPr>
        <p:grpSpPr>
          <a:xfrm>
            <a:off x="9122462" y="6142421"/>
            <a:ext cx="1161627" cy="325374"/>
            <a:chOff x="6776826" y="3975693"/>
            <a:chExt cx="1161627" cy="325374"/>
          </a:xfrm>
        </p:grpSpPr>
        <p:sp>
          <p:nvSpPr>
            <p:cNvPr id="43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4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mmprod_Button106"/>
          <p:cNvGrpSpPr/>
          <p:nvPr>
            <p:custDataLst>
              <p:tags r:id="rId19"/>
            </p:custDataLst>
          </p:nvPr>
        </p:nvGrpSpPr>
        <p:grpSpPr>
          <a:xfrm>
            <a:off x="10402622" y="6142421"/>
            <a:ext cx="1161627" cy="325374"/>
            <a:chOff x="8056986" y="3975693"/>
            <a:chExt cx="1161627" cy="325374"/>
          </a:xfrm>
        </p:grpSpPr>
        <p:sp>
          <p:nvSpPr>
            <p:cNvPr id="46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7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7" descr="meo meo"/>
          <p:cNvPicPr>
            <a:picLocks noChangeAspect="1" noChangeArrowheads="1"/>
          </p:cNvPicPr>
          <p:nvPr/>
        </p:nvPicPr>
        <p:blipFill>
          <a:blip r:embed="rId3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68" y="685801"/>
            <a:ext cx="1845554" cy="14848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huot"/>
          <p:cNvPicPr>
            <a:picLocks noChangeAspect="1" noChangeArrowheads="1"/>
          </p:cNvPicPr>
          <p:nvPr/>
        </p:nvPicPr>
        <p:blipFill>
          <a:blip r:embed="rId38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74" y="2712971"/>
            <a:ext cx="1733548" cy="11533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HueCd.Com\Desktop\meo\IMG20160311202327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05" y="4051838"/>
            <a:ext cx="1912359" cy="10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1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816756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49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7630" y="189984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CHỌN CÂU TRẢ LỜI ĐÚNG: CHỈ CÁC BỘ PHẬN CỦA CON GÀ?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110932" y="494201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5378132" y="494201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17812" y="557468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answered this correctly!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2817812" y="5303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answer: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2817812" y="584583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 is: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17812" y="557468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did not answer this question completely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903156" y="574537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lại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988500" y="591606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của bạn là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6776826" y="5881983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5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5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8056986" y="5881983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5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5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tục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2603" y="1251489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43603" y="102288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48603" y="3232689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11" descr="29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36" y="918274"/>
            <a:ext cx="3524250" cy="30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1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625208" y="1422257"/>
            <a:ext cx="1219200" cy="4922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9467853" y="964333"/>
            <a:ext cx="838200" cy="1169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9712236" y="3724726"/>
            <a:ext cx="4124" cy="896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0899" y="2546888"/>
            <a:ext cx="900836" cy="35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66386" y="179906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54" name="Text Box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715463" y="569894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066396" y="2627634"/>
            <a:ext cx="1058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268472" y="452093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515603" y="49090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2369" y="259332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00803" y="3689889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48403" y="3689889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686803" y="4680489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257620" y="4568168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3" y="3613689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2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832820" y="1887936"/>
            <a:ext cx="981312" cy="9026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686803" y="468048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9712237" y="2608417"/>
            <a:ext cx="991888" cy="23335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mmprod_answer10034"/>
          <p:cNvGrpSpPr/>
          <p:nvPr>
            <p:custDataLst>
              <p:tags r:id="rId34"/>
            </p:custDataLst>
          </p:nvPr>
        </p:nvGrpSpPr>
        <p:grpSpPr>
          <a:xfrm>
            <a:off x="917630" y="1630419"/>
            <a:ext cx="9218262" cy="903866"/>
            <a:chOff x="917630" y="1630419"/>
            <a:chExt cx="9218262" cy="903866"/>
          </a:xfrm>
        </p:grpSpPr>
        <p:sp>
          <p:nvSpPr>
            <p:cNvPr id="4" name="mmprod_s2_1041"/>
            <p:cNvSpPr txBox="1"/>
            <p:nvPr>
              <p:custDataLst>
                <p:tags r:id="rId47"/>
              </p:custDataLst>
            </p:nvPr>
          </p:nvSpPr>
          <p:spPr>
            <a:xfrm>
              <a:off x="1686467" y="1630419"/>
              <a:ext cx="1158314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48"/>
              </p:custDataLst>
            </p:nvPr>
          </p:nvSpPr>
          <p:spPr>
            <a:xfrm>
              <a:off x="2728718" y="1630419"/>
              <a:ext cx="7407174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 chân, đuôi, 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9" name="mmprod_answer_input10034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30" y="1827099"/>
              <a:ext cx="205646" cy="204522"/>
            </a:xfrm>
            <a:prstGeom prst="rect">
              <a:avLst/>
            </a:prstGeom>
          </p:spPr>
        </p:pic>
      </p:grpSp>
      <p:grpSp>
        <p:nvGrpSpPr>
          <p:cNvPr id="82" name="mmprod_answer10036"/>
          <p:cNvGrpSpPr/>
          <p:nvPr>
            <p:custDataLst>
              <p:tags r:id="rId35"/>
            </p:custDataLst>
          </p:nvPr>
        </p:nvGrpSpPr>
        <p:grpSpPr>
          <a:xfrm>
            <a:off x="917630" y="2270555"/>
            <a:ext cx="9218262" cy="772823"/>
            <a:chOff x="917630" y="2270555"/>
            <a:chExt cx="9218262" cy="772823"/>
          </a:xfrm>
        </p:grpSpPr>
        <p:sp>
          <p:nvSpPr>
            <p:cNvPr id="9" name="mmprod_s2_1042"/>
            <p:cNvSpPr txBox="1"/>
            <p:nvPr>
              <p:custDataLst>
                <p:tags r:id="rId44"/>
              </p:custDataLst>
            </p:nvPr>
          </p:nvSpPr>
          <p:spPr>
            <a:xfrm>
              <a:off x="1686467" y="2270555"/>
              <a:ext cx="1042250" cy="77282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45"/>
              </p:custDataLst>
            </p:nvPr>
          </p:nvSpPr>
          <p:spPr>
            <a:xfrm>
              <a:off x="2731039" y="2270555"/>
              <a:ext cx="7404853" cy="77282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mmprod_answer_input10036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30" y="2438720"/>
              <a:ext cx="205646" cy="204522"/>
            </a:xfrm>
            <a:prstGeom prst="rect">
              <a:avLst/>
            </a:prstGeom>
          </p:spPr>
        </p:pic>
      </p:grpSp>
      <p:grpSp>
        <p:nvGrpSpPr>
          <p:cNvPr id="84" name="mmprod_answer10038"/>
          <p:cNvGrpSpPr/>
          <p:nvPr>
            <p:custDataLst>
              <p:tags r:id="rId36"/>
            </p:custDataLst>
          </p:nvPr>
        </p:nvGrpSpPr>
        <p:grpSpPr>
          <a:xfrm>
            <a:off x="917630" y="2911405"/>
            <a:ext cx="9218262" cy="903866"/>
            <a:chOff x="917630" y="2911405"/>
            <a:chExt cx="9218262" cy="903866"/>
          </a:xfrm>
        </p:grpSpPr>
        <p:sp>
          <p:nvSpPr>
            <p:cNvPr id="14" name="mmprod_s2_1043"/>
            <p:cNvSpPr txBox="1"/>
            <p:nvPr>
              <p:custDataLst>
                <p:tags r:id="rId41"/>
              </p:custDataLst>
            </p:nvPr>
          </p:nvSpPr>
          <p:spPr>
            <a:xfrm>
              <a:off x="1686467" y="2911405"/>
              <a:ext cx="1209093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42"/>
              </p:custDataLst>
            </p:nvPr>
          </p:nvSpPr>
          <p:spPr>
            <a:xfrm>
              <a:off x="2728717" y="2911405"/>
              <a:ext cx="7407175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Chân, đuôi, đầu, cánh.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mmprod_answer_input10038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30" y="3108085"/>
              <a:ext cx="205646" cy="204522"/>
            </a:xfrm>
            <a:prstGeom prst="rect">
              <a:avLst/>
            </a:prstGeom>
          </p:spPr>
        </p:pic>
      </p:grpSp>
      <p:grpSp>
        <p:nvGrpSpPr>
          <p:cNvPr id="86" name="mmprod_answer10040"/>
          <p:cNvGrpSpPr/>
          <p:nvPr>
            <p:custDataLst>
              <p:tags r:id="rId37"/>
            </p:custDataLst>
          </p:nvPr>
        </p:nvGrpSpPr>
        <p:grpSpPr>
          <a:xfrm>
            <a:off x="917630" y="3621639"/>
            <a:ext cx="9218262" cy="903866"/>
            <a:chOff x="917630" y="3621639"/>
            <a:chExt cx="9218262" cy="903866"/>
          </a:xfrm>
        </p:grpSpPr>
        <p:sp>
          <p:nvSpPr>
            <p:cNvPr id="19" name="mmprod_s2_1044"/>
            <p:cNvSpPr txBox="1"/>
            <p:nvPr>
              <p:custDataLst>
                <p:tags r:id="rId38"/>
              </p:custDataLst>
            </p:nvPr>
          </p:nvSpPr>
          <p:spPr>
            <a:xfrm>
              <a:off x="1686467" y="3621639"/>
              <a:ext cx="1160733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39"/>
              </p:custDataLst>
            </p:nvPr>
          </p:nvSpPr>
          <p:spPr>
            <a:xfrm>
              <a:off x="2847102" y="3621639"/>
              <a:ext cx="7288790" cy="9038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Cổ, mình, chân, đuôi.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5" name="mmprod_answer_input10040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30" y="38183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00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45" grpId="0"/>
      <p:bldP spid="46" grpId="0"/>
      <p:bldP spid="47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/>
      <p:bldP spid="66" grpId="0" animBg="1"/>
      <p:bldP spid="6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khung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609601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năm, ngày 17 tháng 3 năm 2016</a:t>
            </a:r>
          </a:p>
        </p:txBody>
      </p:sp>
      <p:sp>
        <p:nvSpPr>
          <p:cNvPr id="235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3612" y="534437"/>
            <a:ext cx="571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1" y="1447801"/>
            <a:ext cx="279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</a:t>
            </a:r>
          </a:p>
        </p:txBody>
      </p:sp>
      <p:pic>
        <p:nvPicPr>
          <p:cNvPr id="14" name="Picture 2" descr="chuo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images[50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1828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cho mèo ăn gì và chăm sóc nó như thế nào?</a:t>
            </a:r>
          </a:p>
        </p:txBody>
      </p:sp>
      <p:sp>
        <p:nvSpPr>
          <p:cNvPr id="1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133600"/>
            <a:ext cx="4038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mèo ăn cơm với cá, thịt,…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-Mèo ăn chuột.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Ngoài ra mèo còn ăn các thức ăn bán sẵn.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4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366" y="-103815"/>
            <a:ext cx="121920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mtClean="0">
                <a:solidFill>
                  <a:schemeClr val="bg1"/>
                </a:solidFill>
                <a:latin typeface="Times New Roman"/>
              </a:rPr>
              <a:t>Trò chơi ai nhanh, ai đúng: nối đúng/ Đ, sai /S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824892" y="1403252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/>
              </a:rPr>
              <a:t>Cột 1</a:t>
            </a:r>
            <a:endParaRPr lang="en-US" sz="3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890720" y="1458732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/>
              </a:rPr>
              <a:t>Cột 2</a:t>
            </a:r>
            <a:endParaRPr lang="en-US" sz="3600" dirty="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8" name="mmprod_answer10315"/>
          <p:cNvGrpSpPr/>
          <p:nvPr>
            <p:custDataLst>
              <p:tags r:id="rId5"/>
            </p:custDataLst>
          </p:nvPr>
        </p:nvGrpSpPr>
        <p:grpSpPr>
          <a:xfrm>
            <a:off x="8358883" y="2127449"/>
            <a:ext cx="3923538" cy="243840"/>
            <a:chOff x="5207444" y="1093047"/>
            <a:chExt cx="3923538" cy="410870"/>
          </a:xfrm>
        </p:grpSpPr>
        <p:sp>
          <p:nvSpPr>
            <p:cNvPr id="6" name="mmprod_ansbullet_10315"/>
            <p:cNvSpPr txBox="1"/>
            <p:nvPr>
              <p:custDataLst>
                <p:tags r:id="rId44"/>
              </p:custDataLst>
            </p:nvPr>
          </p:nvSpPr>
          <p:spPr>
            <a:xfrm>
              <a:off x="5207444" y="109304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1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" name="mmprod_anstext_10315"/>
            <p:cNvSpPr txBox="1"/>
            <p:nvPr>
              <p:custDataLst>
                <p:tags r:id="rId45"/>
              </p:custDataLst>
            </p:nvPr>
          </p:nvSpPr>
          <p:spPr>
            <a:xfrm>
              <a:off x="5537644" y="109304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S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12" name="mmprod_answer10316"/>
          <p:cNvGrpSpPr/>
          <p:nvPr>
            <p:custDataLst>
              <p:tags r:id="rId6"/>
            </p:custDataLst>
          </p:nvPr>
        </p:nvGrpSpPr>
        <p:grpSpPr>
          <a:xfrm>
            <a:off x="8338802" y="2852046"/>
            <a:ext cx="4120490" cy="243840"/>
            <a:chOff x="5207444" y="1814407"/>
            <a:chExt cx="4120490" cy="410870"/>
          </a:xfrm>
        </p:grpSpPr>
        <p:sp>
          <p:nvSpPr>
            <p:cNvPr id="10" name="mmprod_ansbullet_10316"/>
            <p:cNvSpPr txBox="1"/>
            <p:nvPr>
              <p:custDataLst>
                <p:tags r:id="rId42"/>
              </p:custDataLst>
            </p:nvPr>
          </p:nvSpPr>
          <p:spPr>
            <a:xfrm>
              <a:off x="5207444" y="181440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2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1" name="mmprod_anstext_10316"/>
            <p:cNvSpPr txBox="1"/>
            <p:nvPr>
              <p:custDataLst>
                <p:tags r:id="rId43"/>
              </p:custDataLst>
            </p:nvPr>
          </p:nvSpPr>
          <p:spPr>
            <a:xfrm>
              <a:off x="5734596" y="181440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16" name="mmprod_answer10317"/>
          <p:cNvGrpSpPr/>
          <p:nvPr>
            <p:custDataLst>
              <p:tags r:id="rId7"/>
            </p:custDataLst>
          </p:nvPr>
        </p:nvGrpSpPr>
        <p:grpSpPr>
          <a:xfrm>
            <a:off x="8352870" y="3411580"/>
            <a:ext cx="3923557" cy="243840"/>
            <a:chOff x="5207444" y="2535767"/>
            <a:chExt cx="3923557" cy="410870"/>
          </a:xfrm>
        </p:grpSpPr>
        <p:sp>
          <p:nvSpPr>
            <p:cNvPr id="14" name="mmprod_ansbullet_10317"/>
            <p:cNvSpPr txBox="1"/>
            <p:nvPr>
              <p:custDataLst>
                <p:tags r:id="rId40"/>
              </p:custDataLst>
            </p:nvPr>
          </p:nvSpPr>
          <p:spPr>
            <a:xfrm>
              <a:off x="5207444" y="2535767"/>
              <a:ext cx="254064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3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5" name="mmprod_anstext_10317"/>
            <p:cNvSpPr txBox="1"/>
            <p:nvPr>
              <p:custDataLst>
                <p:tags r:id="rId41"/>
              </p:custDataLst>
            </p:nvPr>
          </p:nvSpPr>
          <p:spPr>
            <a:xfrm>
              <a:off x="5537727" y="2535767"/>
              <a:ext cx="3593274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0" name="mmprod_answer10318"/>
          <p:cNvGrpSpPr/>
          <p:nvPr>
            <p:custDataLst>
              <p:tags r:id="rId8"/>
            </p:custDataLst>
          </p:nvPr>
        </p:nvGrpSpPr>
        <p:grpSpPr>
          <a:xfrm>
            <a:off x="8338821" y="3879789"/>
            <a:ext cx="3923538" cy="243840"/>
            <a:chOff x="5207444" y="3257127"/>
            <a:chExt cx="3923538" cy="410870"/>
          </a:xfrm>
        </p:grpSpPr>
        <p:sp>
          <p:nvSpPr>
            <p:cNvPr id="18" name="mmprod_ansbullet_10318"/>
            <p:cNvSpPr txBox="1"/>
            <p:nvPr>
              <p:custDataLst>
                <p:tags r:id="rId38"/>
              </p:custDataLst>
            </p:nvPr>
          </p:nvSpPr>
          <p:spPr>
            <a:xfrm>
              <a:off x="5207444" y="3257127"/>
              <a:ext cx="254000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4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9" name="mmprod_anstext_10318"/>
            <p:cNvSpPr txBox="1"/>
            <p:nvPr>
              <p:custDataLst>
                <p:tags r:id="rId39"/>
              </p:custDataLst>
            </p:nvPr>
          </p:nvSpPr>
          <p:spPr>
            <a:xfrm>
              <a:off x="5537644" y="3257127"/>
              <a:ext cx="3593338" cy="4108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Đ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4" name="mmprod_answer10319"/>
          <p:cNvGrpSpPr/>
          <p:nvPr>
            <p:custDataLst>
              <p:tags r:id="rId9"/>
            </p:custDataLst>
          </p:nvPr>
        </p:nvGrpSpPr>
        <p:grpSpPr>
          <a:xfrm>
            <a:off x="8122599" y="4368615"/>
            <a:ext cx="4405740" cy="528045"/>
            <a:chOff x="5101995" y="3594422"/>
            <a:chExt cx="4127830" cy="889755"/>
          </a:xfrm>
        </p:grpSpPr>
        <p:sp>
          <p:nvSpPr>
            <p:cNvPr id="22" name="mmprod_ansbullet_10319"/>
            <p:cNvSpPr txBox="1"/>
            <p:nvPr>
              <p:custDataLst>
                <p:tags r:id="rId36"/>
              </p:custDataLst>
            </p:nvPr>
          </p:nvSpPr>
          <p:spPr>
            <a:xfrm>
              <a:off x="5101995" y="3594422"/>
              <a:ext cx="1762651" cy="889755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/>
                </a:rPr>
                <a:t>5</a:t>
              </a:r>
              <a:r>
                <a:rPr lang="en-US" sz="2800" dirty="0" smtClean="0">
                  <a:solidFill>
                    <a:schemeClr val="bg2"/>
                  </a:solidFill>
                  <a:latin typeface="Times New Roman"/>
                </a:rPr>
                <a:t>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3" name="mmprod_anstext_10319"/>
            <p:cNvSpPr txBox="1"/>
            <p:nvPr>
              <p:custDataLst>
                <p:tags r:id="rId37"/>
              </p:custDataLst>
            </p:nvPr>
          </p:nvSpPr>
          <p:spPr>
            <a:xfrm>
              <a:off x="5561465" y="3647326"/>
              <a:ext cx="3668360" cy="478885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   S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29" name="mmprod_item10320"/>
          <p:cNvGrpSpPr/>
          <p:nvPr>
            <p:custDataLst>
              <p:tags r:id="rId10"/>
            </p:custDataLst>
          </p:nvPr>
        </p:nvGrpSpPr>
        <p:grpSpPr>
          <a:xfrm>
            <a:off x="26366" y="1881663"/>
            <a:ext cx="7615049" cy="1052346"/>
            <a:chOff x="684212" y="1093047"/>
            <a:chExt cx="4011168" cy="1637366"/>
          </a:xfrm>
        </p:grpSpPr>
        <p:sp>
          <p:nvSpPr>
            <p:cNvPr id="26" name="mmprod_item_input_outertext10320"/>
            <p:cNvSpPr/>
            <p:nvPr>
              <p:custDataLst>
                <p:tags r:id="rId34"/>
              </p:custDataLst>
            </p:nvPr>
          </p:nvSpPr>
          <p:spPr>
            <a:xfrm>
              <a:off x="684212" y="1093047"/>
              <a:ext cx="243840" cy="10682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2"/>
                  </a:solidFill>
                  <a:latin typeface="Times New Roman"/>
                </a:rPr>
                <a:t>4</a:t>
              </a:r>
              <a:endParaRPr lang="en-US" sz="28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8" name="mmprod_item_label10320"/>
            <p:cNvSpPr txBox="1"/>
            <p:nvPr>
              <p:custDataLst>
                <p:tags r:id="rId35"/>
              </p:custDataLst>
            </p:nvPr>
          </p:nvSpPr>
          <p:spPr>
            <a:xfrm>
              <a:off x="1001204" y="1093047"/>
              <a:ext cx="3694176" cy="16373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mèo gồm có các bộ phận: đầu, mình, chân, đuôi.</a:t>
              </a:r>
              <a:endParaRPr lang="en-US" sz="2800" dirty="0">
                <a:solidFill>
                  <a:schemeClr val="bg2"/>
                </a:solidFill>
                <a:latin typeface="Times New Roman"/>
              </a:endParaRPr>
            </a:p>
          </p:txBody>
        </p:sp>
      </p:grpSp>
      <p:grpSp>
        <p:nvGrpSpPr>
          <p:cNvPr id="34" name="mmprod_item10321"/>
          <p:cNvGrpSpPr/>
          <p:nvPr>
            <p:custDataLst>
              <p:tags r:id="rId11"/>
            </p:custDataLst>
          </p:nvPr>
        </p:nvGrpSpPr>
        <p:grpSpPr>
          <a:xfrm>
            <a:off x="304376" y="2824050"/>
            <a:ext cx="4011168" cy="243840"/>
            <a:chOff x="684212" y="2911687"/>
            <a:chExt cx="4011168" cy="1068260"/>
          </a:xfrm>
        </p:grpSpPr>
        <p:sp>
          <p:nvSpPr>
            <p:cNvPr id="31" name="mmprod_item_input_outertext10321"/>
            <p:cNvSpPr/>
            <p:nvPr>
              <p:custDataLst>
                <p:tags r:id="rId32"/>
              </p:custDataLst>
            </p:nvPr>
          </p:nvSpPr>
          <p:spPr>
            <a:xfrm>
              <a:off x="684212" y="291168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1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33" name="mmprod_item_label10321"/>
            <p:cNvSpPr txBox="1"/>
            <p:nvPr>
              <p:custDataLst>
                <p:tags r:id="rId33"/>
              </p:custDataLst>
            </p:nvPr>
          </p:nvSpPr>
          <p:spPr>
            <a:xfrm>
              <a:off x="1001204" y="291168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lông mèo chỉ có màu đen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39" name="mmprod_item10322"/>
          <p:cNvGrpSpPr/>
          <p:nvPr>
            <p:custDataLst>
              <p:tags r:id="rId12"/>
            </p:custDataLst>
          </p:nvPr>
        </p:nvGrpSpPr>
        <p:grpSpPr>
          <a:xfrm>
            <a:off x="346579" y="3339734"/>
            <a:ext cx="6180829" cy="451682"/>
            <a:chOff x="684212" y="4181687"/>
            <a:chExt cx="4011168" cy="1068260"/>
          </a:xfrm>
        </p:grpSpPr>
        <p:sp>
          <p:nvSpPr>
            <p:cNvPr id="36" name="mmprod_item_input_outertext10322"/>
            <p:cNvSpPr/>
            <p:nvPr>
              <p:custDataLst>
                <p:tags r:id="rId30"/>
              </p:custDataLst>
            </p:nvPr>
          </p:nvSpPr>
          <p:spPr>
            <a:xfrm>
              <a:off x="684212" y="418168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2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38" name="mmprod_item_label10322"/>
            <p:cNvSpPr txBox="1"/>
            <p:nvPr>
              <p:custDataLst>
                <p:tags r:id="rId31"/>
              </p:custDataLst>
            </p:nvPr>
          </p:nvSpPr>
          <p:spPr>
            <a:xfrm>
              <a:off x="1001204" y="418168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nuôi mèo để bắt chuột và làm cảnh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44" name="mmprod_item10323"/>
          <p:cNvGrpSpPr/>
          <p:nvPr>
            <p:custDataLst>
              <p:tags r:id="rId13"/>
            </p:custDataLst>
          </p:nvPr>
        </p:nvGrpSpPr>
        <p:grpSpPr>
          <a:xfrm>
            <a:off x="223318" y="4011740"/>
            <a:ext cx="6641719" cy="543020"/>
            <a:chOff x="501328" y="6000327"/>
            <a:chExt cx="4194052" cy="1068260"/>
          </a:xfrm>
        </p:grpSpPr>
        <p:sp>
          <p:nvSpPr>
            <p:cNvPr id="41" name="mmprod_item_input_outertext10323"/>
            <p:cNvSpPr/>
            <p:nvPr>
              <p:custDataLst>
                <p:tags r:id="rId28"/>
              </p:custDataLst>
            </p:nvPr>
          </p:nvSpPr>
          <p:spPr>
            <a:xfrm>
              <a:off x="501328" y="600032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43" name="mmprod_item_label10323"/>
            <p:cNvSpPr txBox="1"/>
            <p:nvPr>
              <p:custDataLst>
                <p:tags r:id="rId29"/>
              </p:custDataLst>
            </p:nvPr>
          </p:nvSpPr>
          <p:spPr>
            <a:xfrm>
              <a:off x="1001204" y="6000327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800" smtClean="0">
                  <a:solidFill>
                    <a:schemeClr val="bg1"/>
                  </a:solidFill>
                  <a:latin typeface="Times New Roman"/>
                </a:rPr>
                <a:t>chúng ta cần chăm sóc và bảo vệ mèo.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grpSp>
        <p:nvGrpSpPr>
          <p:cNvPr id="49" name="mmprod_item10324"/>
          <p:cNvGrpSpPr/>
          <p:nvPr>
            <p:custDataLst>
              <p:tags r:id="rId14"/>
            </p:custDataLst>
          </p:nvPr>
        </p:nvGrpSpPr>
        <p:grpSpPr>
          <a:xfrm>
            <a:off x="388784" y="4702979"/>
            <a:ext cx="4011168" cy="300112"/>
            <a:chOff x="684212" y="7818967"/>
            <a:chExt cx="4011168" cy="1314787"/>
          </a:xfrm>
        </p:grpSpPr>
        <p:sp>
          <p:nvSpPr>
            <p:cNvPr id="46" name="mmprod_item_input_outertext10324"/>
            <p:cNvSpPr/>
            <p:nvPr>
              <p:custDataLst>
                <p:tags r:id="rId26"/>
              </p:custDataLst>
            </p:nvPr>
          </p:nvSpPr>
          <p:spPr>
            <a:xfrm>
              <a:off x="684212" y="7818967"/>
              <a:ext cx="243840" cy="106826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5</a:t>
              </a:r>
              <a:endParaRPr lang="en-US" sz="280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48" name="mmprod_item_label10324"/>
            <p:cNvSpPr txBox="1"/>
            <p:nvPr>
              <p:custDataLst>
                <p:tags r:id="rId27"/>
              </p:custDataLst>
            </p:nvPr>
          </p:nvSpPr>
          <p:spPr>
            <a:xfrm>
              <a:off x="1001204" y="8065494"/>
              <a:ext cx="3694176" cy="10682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Times New Roman"/>
                </a:rPr>
                <a:t>mèo là con vật có hại</a:t>
              </a:r>
              <a:endParaRPr lang="en-US" sz="2800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sp>
        <p:nvSpPr>
          <p:cNvPr id="55" name="mmprod_feedback_7000"/>
          <p:cNvSpPr/>
          <p:nvPr>
            <p:custDataLst>
              <p:tags r:id="rId15"/>
            </p:custDataLst>
          </p:nvPr>
        </p:nvSpPr>
        <p:spPr>
          <a:xfrm>
            <a:off x="3629104" y="52021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Đúng rồi</a:t>
            </a:r>
            <a:endParaRPr lang="en-US" sz="1700">
              <a:latin typeface="Times New Roman"/>
            </a:endParaRPr>
          </a:p>
        </p:txBody>
      </p:sp>
      <p:sp>
        <p:nvSpPr>
          <p:cNvPr id="56" name="mmprod_feedback_7002"/>
          <p:cNvSpPr/>
          <p:nvPr>
            <p:custDataLst>
              <p:tags r:id="rId16"/>
            </p:custDataLst>
          </p:nvPr>
        </p:nvSpPr>
        <p:spPr>
          <a:xfrm>
            <a:off x="7896304" y="52021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Sai rồi</a:t>
            </a:r>
            <a:endParaRPr lang="en-US" sz="1700">
              <a:latin typeface="Times New Roman"/>
            </a:endParaRPr>
          </a:p>
        </p:txBody>
      </p:sp>
      <p:sp>
        <p:nvSpPr>
          <p:cNvPr id="57" name="mmprod_feedback_7009"/>
          <p:cNvSpPr/>
          <p:nvPr>
            <p:custDataLst>
              <p:tags r:id="rId17"/>
            </p:custDataLst>
          </p:nvPr>
        </p:nvSpPr>
        <p:spPr>
          <a:xfrm>
            <a:off x="5335984" y="583486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answered this correctly!</a:t>
            </a:r>
            <a:endParaRPr lang="en-US" sz="1700">
              <a:latin typeface="Times New Roman"/>
            </a:endParaRPr>
          </a:p>
        </p:txBody>
      </p:sp>
      <p:sp>
        <p:nvSpPr>
          <p:cNvPr id="58" name="mmprod_feedback_7006"/>
          <p:cNvSpPr/>
          <p:nvPr>
            <p:custDataLst>
              <p:tags r:id="rId18"/>
            </p:custDataLst>
          </p:nvPr>
        </p:nvSpPr>
        <p:spPr>
          <a:xfrm>
            <a:off x="5335984" y="556372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Your answer:</a:t>
            </a:r>
            <a:endParaRPr lang="en-US" sz="1700">
              <a:latin typeface="Times New Roman"/>
            </a:endParaRPr>
          </a:p>
        </p:txBody>
      </p:sp>
      <p:sp>
        <p:nvSpPr>
          <p:cNvPr id="59" name="mmprod_feedback_7010"/>
          <p:cNvSpPr/>
          <p:nvPr>
            <p:custDataLst>
              <p:tags r:id="rId19"/>
            </p:custDataLst>
          </p:nvPr>
        </p:nvSpPr>
        <p:spPr>
          <a:xfrm>
            <a:off x="5335984" y="6106012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latin typeface="Times New Roman"/>
              </a:rPr>
              <a:t>The correct answer is:</a:t>
            </a:r>
            <a:endParaRPr lang="en-US" sz="1700">
              <a:latin typeface="Times New Roman"/>
            </a:endParaRPr>
          </a:p>
        </p:txBody>
      </p:sp>
      <p:sp>
        <p:nvSpPr>
          <p:cNvPr id="60" name="mmprod_feedback_7011"/>
          <p:cNvSpPr/>
          <p:nvPr>
            <p:custDataLst>
              <p:tags r:id="rId20"/>
            </p:custDataLst>
          </p:nvPr>
        </p:nvSpPr>
        <p:spPr>
          <a:xfrm>
            <a:off x="5335984" y="583486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You did not answer this question completely</a:t>
            </a:r>
            <a:endParaRPr lang="en-US" sz="1700">
              <a:latin typeface="Times New Roman"/>
            </a:endParaRPr>
          </a:p>
        </p:txBody>
      </p:sp>
      <p:sp>
        <p:nvSpPr>
          <p:cNvPr id="61" name="mmprod_feedback_7007"/>
          <p:cNvSpPr/>
          <p:nvPr>
            <p:custDataLst>
              <p:tags r:id="rId21"/>
            </p:custDataLst>
          </p:nvPr>
        </p:nvSpPr>
        <p:spPr>
          <a:xfrm>
            <a:off x="5506672" y="617624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câu trả lời của bạn là</a:t>
            </a:r>
            <a:endParaRPr lang="en-US" sz="1700">
              <a:latin typeface="Times New Roman"/>
            </a:endParaRPr>
          </a:p>
        </p:txBody>
      </p:sp>
      <p:grpSp>
        <p:nvGrpSpPr>
          <p:cNvPr id="64" name="mmprod_Button104"/>
          <p:cNvGrpSpPr/>
          <p:nvPr>
            <p:custDataLst>
              <p:tags r:id="rId22"/>
            </p:custDataLst>
          </p:nvPr>
        </p:nvGrpSpPr>
        <p:grpSpPr>
          <a:xfrm>
            <a:off x="9294998" y="6142165"/>
            <a:ext cx="1161627" cy="325374"/>
            <a:chOff x="6776826" y="3975693"/>
            <a:chExt cx="1161627" cy="325374"/>
          </a:xfrm>
        </p:grpSpPr>
        <p:sp>
          <p:nvSpPr>
            <p:cNvPr id="62" name="mmprod_ButtonShape104"/>
            <p:cNvSpPr/>
            <p:nvPr/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3" name="mmprod_ButtonText105"/>
            <p:cNvSpPr/>
            <p:nvPr>
              <p:custDataLst>
                <p:tags r:id="rId25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67" name="mmprod_Button106"/>
          <p:cNvGrpSpPr/>
          <p:nvPr>
            <p:custDataLst>
              <p:tags r:id="rId23"/>
            </p:custDataLst>
          </p:nvPr>
        </p:nvGrpSpPr>
        <p:grpSpPr>
          <a:xfrm>
            <a:off x="10575158" y="6142165"/>
            <a:ext cx="1161627" cy="325374"/>
            <a:chOff x="8056986" y="3975693"/>
            <a:chExt cx="1161627" cy="325374"/>
          </a:xfrm>
        </p:grpSpPr>
        <p:sp>
          <p:nvSpPr>
            <p:cNvPr id="65" name="mmprod_ButtonShape106"/>
            <p:cNvSpPr/>
            <p:nvPr/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6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3244334"/>
            <a:ext cx="9677400" cy="369332"/>
          </a:xfrm>
          <a:prstGeom prst="rect">
            <a:avLst/>
          </a:prstGeom>
          <a:solidFill>
            <a:srgbClr val="CAF2D2"/>
          </a:solidFill>
          <a:ln w="76200" cmpd="tri" algn="ctr">
            <a:solidFill>
              <a:srgbClr val="D60825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2133600" y="152400"/>
            <a:ext cx="76962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0454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các em học sinh!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Picture 6" descr="1â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63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lw0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1266507552_201121919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bb683e826eda45b3a19965c7ca2fc2c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556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oaho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24000" y="152400"/>
            <a:ext cx="8915400" cy="6400800"/>
            <a:chOff x="1985" y="2248"/>
            <a:chExt cx="8796" cy="11723"/>
          </a:xfrm>
        </p:grpSpPr>
        <p:graphicFrame>
          <p:nvGraphicFramePr>
            <p:cNvPr id="25616" name="Object 2"/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6" r:id="rId20" imgW="1278331" imgH="1273759" progId="">
                    <p:embed/>
                  </p:oleObj>
                </mc:Choice>
                <mc:Fallback>
                  <p:oleObj r:id="rId20" imgW="1278331" imgH="1273759" progId="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" y="2248"/>
                          <a:ext cx="3055" cy="3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7" name="Object 3"/>
            <p:cNvGraphicFramePr>
              <a:graphicFrameLocks noChangeAspect="1"/>
            </p:cNvGraphicFramePr>
            <p:nvPr/>
          </p:nvGraphicFramePr>
          <p:xfrm>
            <a:off x="7632" y="11087"/>
            <a:ext cx="3149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7" r:id="rId22" imgW="1999793" imgH="1831543" progId="">
                    <p:embed/>
                  </p:oleObj>
                </mc:Choice>
                <mc:Fallback>
                  <p:oleObj r:id="rId22" imgW="1999793" imgH="1831543" progId="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2" y="11087"/>
                          <a:ext cx="3149" cy="2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8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449" y="5289"/>
              <a:ext cx="0" cy="8353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449" y="13628"/>
              <a:ext cx="518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0" name="WordArt 1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2743200" y="381000"/>
            <a:ext cx="6553200" cy="1828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CHÚC CÁC THẦY, CÔ GIÁO VÀ CÁC EM HỌC SINH</a:t>
            </a:r>
          </a:p>
        </p:txBody>
      </p:sp>
      <p:pic>
        <p:nvPicPr>
          <p:cNvPr id="26641" name="Picture 17" descr="manh khoe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1"/>
            <a:ext cx="3276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HANH PHUC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32400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91" descr="671597[1]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2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2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3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29" grpId="1" animBg="1"/>
      <p:bldP spid="266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Hãy kể tên các bộ phận của mèo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1109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53781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2817812" y="339725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2817812" y="3939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903156" y="383908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988500" y="400977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33" name="mmprod_Button104"/>
          <p:cNvGrpSpPr/>
          <p:nvPr>
            <p:custDataLst>
              <p:tags r:id="rId11"/>
            </p:custDataLst>
          </p:nvPr>
        </p:nvGrpSpPr>
        <p:grpSpPr>
          <a:xfrm>
            <a:off x="6776826" y="3975693"/>
            <a:ext cx="1161627" cy="325374"/>
            <a:chOff x="6776826" y="3975693"/>
            <a:chExt cx="1161627" cy="325374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2"/>
            </p:custDataLst>
          </p:nvPr>
        </p:nvGrpSpPr>
        <p:grpSpPr>
          <a:xfrm>
            <a:off x="8056986" y="3975693"/>
            <a:ext cx="1161627" cy="325374"/>
            <a:chOff x="8056986" y="3975693"/>
            <a:chExt cx="1161627" cy="325374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mmprod_answer10105"/>
          <p:cNvGrpSpPr/>
          <p:nvPr>
            <p:custDataLst>
              <p:tags r:id="rId13"/>
            </p:custDataLst>
          </p:nvPr>
        </p:nvGrpSpPr>
        <p:grpSpPr>
          <a:xfrm>
            <a:off x="930268" y="731519"/>
            <a:ext cx="6039492" cy="304800"/>
            <a:chOff x="930268" y="731519"/>
            <a:chExt cx="6039492" cy="304800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422400" y="731519"/>
              <a:ext cx="7604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2184400" y="731519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chân, đuôi,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7" name="mmprod_answer_input10105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8" y="831559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07"/>
          <p:cNvGrpSpPr/>
          <p:nvPr>
            <p:custDataLst>
              <p:tags r:id="rId14"/>
            </p:custDataLst>
          </p:nvPr>
        </p:nvGrpSpPr>
        <p:grpSpPr>
          <a:xfrm>
            <a:off x="930268" y="1069794"/>
            <a:ext cx="6039492" cy="304800"/>
            <a:chOff x="930268" y="1069794"/>
            <a:chExt cx="6039492" cy="304800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422400" y="1069794"/>
              <a:ext cx="684276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2108200" y="1069794"/>
              <a:ext cx="48615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9" name="mmprod_answer_input1010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8" y="1169834"/>
              <a:ext cx="205646" cy="204522"/>
            </a:xfrm>
            <a:prstGeom prst="rect">
              <a:avLst/>
            </a:prstGeom>
          </p:spPr>
        </p:pic>
      </p:grpSp>
      <p:grpSp>
        <p:nvGrpSpPr>
          <p:cNvPr id="62" name="mmprod_answer10109"/>
          <p:cNvGrpSpPr/>
          <p:nvPr>
            <p:custDataLst>
              <p:tags r:id="rId15"/>
            </p:custDataLst>
          </p:nvPr>
        </p:nvGrpSpPr>
        <p:grpSpPr>
          <a:xfrm>
            <a:off x="930268" y="1408069"/>
            <a:ext cx="6039492" cy="304800"/>
            <a:chOff x="930268" y="1408069"/>
            <a:chExt cx="6039492" cy="304800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422400" y="1408069"/>
              <a:ext cx="79381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C)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2222500" y="1408069"/>
              <a:ext cx="47472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1" name="mmprod_answer_input1010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8" y="1508109"/>
              <a:ext cx="205646" cy="204522"/>
            </a:xfrm>
            <a:prstGeom prst="rect">
              <a:avLst/>
            </a:prstGeom>
          </p:spPr>
        </p:pic>
      </p:grpSp>
      <p:grpSp>
        <p:nvGrpSpPr>
          <p:cNvPr id="64" name="mmprod_answer10111"/>
          <p:cNvGrpSpPr/>
          <p:nvPr>
            <p:custDataLst>
              <p:tags r:id="rId16"/>
            </p:custDataLst>
          </p:nvPr>
        </p:nvGrpSpPr>
        <p:grpSpPr>
          <a:xfrm>
            <a:off x="930268" y="1746344"/>
            <a:ext cx="6039492" cy="304800"/>
            <a:chOff x="930268" y="1746344"/>
            <a:chExt cx="6039492" cy="304800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422400" y="1746344"/>
              <a:ext cx="762064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D) 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2184400" y="1746344"/>
              <a:ext cx="478536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mình, chân, đầu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3" name="mmprod_answer_input101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8" y="1846384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559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mtClean="0"/>
              <a:t>Hãy chọn phương án ghép đúng?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684212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2"/>
                </a:solidFill>
                <a:latin typeface="Century Gothic" panose="020B0502020202020204" pitchFamily="34" charset="0"/>
              </a:rPr>
              <a:t>Cột 1</a:t>
            </a:r>
            <a:endParaRPr lang="en-US" sz="360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207444" y="685800"/>
            <a:ext cx="4011168" cy="32537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smtClean="0">
                <a:solidFill>
                  <a:schemeClr val="bg2"/>
                </a:solidFill>
                <a:latin typeface="Century Gothic" panose="020B0502020202020204" pitchFamily="34" charset="0"/>
              </a:rPr>
              <a:t>Cột 2</a:t>
            </a:r>
            <a:endParaRPr lang="en-US" sz="3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mmprod_answer10125"/>
          <p:cNvGrpSpPr/>
          <p:nvPr>
            <p:custDataLst>
              <p:tags r:id="rId5"/>
            </p:custDataLst>
          </p:nvPr>
        </p:nvGrpSpPr>
        <p:grpSpPr>
          <a:xfrm>
            <a:off x="5207445" y="1093047"/>
            <a:ext cx="3835273" cy="304800"/>
            <a:chOff x="5207445" y="1093047"/>
            <a:chExt cx="3835273" cy="304800"/>
          </a:xfrm>
        </p:grpSpPr>
        <p:sp>
          <p:nvSpPr>
            <p:cNvPr id="6" name="mmprod_ansbullet_10125"/>
            <p:cNvSpPr txBox="1"/>
            <p:nvPr>
              <p:custDataLst>
                <p:tags r:id="rId32"/>
              </p:custDataLst>
            </p:nvPr>
          </p:nvSpPr>
          <p:spPr>
            <a:xfrm>
              <a:off x="5207445" y="1093047"/>
              <a:ext cx="377825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mmprod_anstext_10125"/>
            <p:cNvSpPr txBox="1"/>
            <p:nvPr>
              <p:custDataLst>
                <p:tags r:id="rId33"/>
              </p:custDataLst>
            </p:nvPr>
          </p:nvSpPr>
          <p:spPr>
            <a:xfrm>
              <a:off x="5573205" y="1093047"/>
              <a:ext cx="3469513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Chân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mmprod_answer10126"/>
          <p:cNvGrpSpPr/>
          <p:nvPr>
            <p:custDataLst>
              <p:tags r:id="rId6"/>
            </p:custDataLst>
          </p:nvPr>
        </p:nvGrpSpPr>
        <p:grpSpPr>
          <a:xfrm>
            <a:off x="5207445" y="1461347"/>
            <a:ext cx="3876548" cy="304800"/>
            <a:chOff x="5207445" y="1814407"/>
            <a:chExt cx="3876548" cy="304800"/>
          </a:xfrm>
        </p:grpSpPr>
        <p:sp>
          <p:nvSpPr>
            <p:cNvPr id="10" name="mmprod_ansbullet_10126"/>
            <p:cNvSpPr txBox="1"/>
            <p:nvPr>
              <p:custDataLst>
                <p:tags r:id="rId30"/>
              </p:custDataLst>
            </p:nvPr>
          </p:nvSpPr>
          <p:spPr>
            <a:xfrm>
              <a:off x="5207445" y="1814407"/>
              <a:ext cx="336550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B.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mmprod_anstext_10126"/>
            <p:cNvSpPr txBox="1"/>
            <p:nvPr>
              <p:custDataLst>
                <p:tags r:id="rId31"/>
              </p:custDataLst>
            </p:nvPr>
          </p:nvSpPr>
          <p:spPr>
            <a:xfrm>
              <a:off x="5573205" y="1814407"/>
              <a:ext cx="35107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Mắt, ria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mmprod_item10127"/>
          <p:cNvGrpSpPr/>
          <p:nvPr>
            <p:custDataLst>
              <p:tags r:id="rId7"/>
            </p:custDataLst>
          </p:nvPr>
        </p:nvGrpSpPr>
        <p:grpSpPr>
          <a:xfrm>
            <a:off x="684212" y="1093047"/>
            <a:ext cx="4011168" cy="304800"/>
            <a:chOff x="684212" y="1093047"/>
            <a:chExt cx="4011168" cy="591961"/>
          </a:xfrm>
        </p:grpSpPr>
        <p:sp>
          <p:nvSpPr>
            <p:cNvPr id="14" name="mmprod_item_input_outertext10127"/>
            <p:cNvSpPr/>
            <p:nvPr>
              <p:custDataLst>
                <p:tags r:id="rId28"/>
              </p:custDataLst>
            </p:nvPr>
          </p:nvSpPr>
          <p:spPr>
            <a:xfrm>
              <a:off x="684212" y="109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mmprod_item_label10127"/>
            <p:cNvSpPr txBox="1"/>
            <p:nvPr>
              <p:custDataLst>
                <p:tags r:id="rId29"/>
              </p:custDataLst>
            </p:nvPr>
          </p:nvSpPr>
          <p:spPr>
            <a:xfrm>
              <a:off x="1080452" y="109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di chuyển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mmprod_item10128"/>
          <p:cNvGrpSpPr/>
          <p:nvPr>
            <p:custDataLst>
              <p:tags r:id="rId8"/>
            </p:custDataLst>
          </p:nvPr>
        </p:nvGrpSpPr>
        <p:grpSpPr>
          <a:xfrm>
            <a:off x="684212" y="1431322"/>
            <a:ext cx="4011168" cy="304800"/>
            <a:chOff x="684212" y="2363047"/>
            <a:chExt cx="4011168" cy="591961"/>
          </a:xfrm>
        </p:grpSpPr>
        <p:sp>
          <p:nvSpPr>
            <p:cNvPr id="19" name="mmprod_item_input_outertext10128"/>
            <p:cNvSpPr/>
            <p:nvPr>
              <p:custDataLst>
                <p:tags r:id="rId26"/>
              </p:custDataLst>
            </p:nvPr>
          </p:nvSpPr>
          <p:spPr>
            <a:xfrm>
              <a:off x="684212" y="236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A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mmprod_item_label10128"/>
            <p:cNvSpPr txBox="1"/>
            <p:nvPr>
              <p:custDataLst>
                <p:tags r:id="rId27"/>
              </p:custDataLst>
            </p:nvPr>
          </p:nvSpPr>
          <p:spPr>
            <a:xfrm>
              <a:off x="1080452" y="236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bắt chuột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mmprod_item10129"/>
          <p:cNvGrpSpPr/>
          <p:nvPr>
            <p:custDataLst>
              <p:tags r:id="rId9"/>
            </p:custDataLst>
          </p:nvPr>
        </p:nvGrpSpPr>
        <p:grpSpPr>
          <a:xfrm>
            <a:off x="684212" y="1769597"/>
            <a:ext cx="4011168" cy="304800"/>
            <a:chOff x="684212" y="3633047"/>
            <a:chExt cx="4011168" cy="591961"/>
          </a:xfrm>
        </p:grpSpPr>
        <p:sp>
          <p:nvSpPr>
            <p:cNvPr id="24" name="mmprod_item_input_outertext10129"/>
            <p:cNvSpPr/>
            <p:nvPr>
              <p:custDataLst>
                <p:tags r:id="rId24"/>
              </p:custDataLst>
            </p:nvPr>
          </p:nvSpPr>
          <p:spPr>
            <a:xfrm>
              <a:off x="684212" y="3633047"/>
              <a:ext cx="304800" cy="591961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B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mmprod_item_label10129"/>
            <p:cNvSpPr txBox="1"/>
            <p:nvPr>
              <p:custDataLst>
                <p:tags r:id="rId25"/>
              </p:custDataLst>
            </p:nvPr>
          </p:nvSpPr>
          <p:spPr>
            <a:xfrm>
              <a:off x="1080452" y="3633047"/>
              <a:ext cx="3614928" cy="59196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Mèo rình chuột bằng</a:t>
              </a:r>
              <a:endParaRPr lang="en-US" sz="200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mmprod_feedback_7000"/>
          <p:cNvSpPr/>
          <p:nvPr>
            <p:custDataLst>
              <p:tags r:id="rId10"/>
            </p:custDataLst>
          </p:nvPr>
        </p:nvSpPr>
        <p:spPr>
          <a:xfrm>
            <a:off x="11109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Đúng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2" name="mmprod_feedback_7002"/>
          <p:cNvSpPr/>
          <p:nvPr>
            <p:custDataLst>
              <p:tags r:id="rId11"/>
            </p:custDataLst>
          </p:nvPr>
        </p:nvSpPr>
        <p:spPr>
          <a:xfrm>
            <a:off x="5378132" y="303572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Sai rồi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3" name="mmprod_feedback_7009"/>
          <p:cNvSpPr/>
          <p:nvPr>
            <p:custDataLst>
              <p:tags r:id="rId12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answered this correctly!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4" name="mmprod_feedback_7006"/>
          <p:cNvSpPr/>
          <p:nvPr>
            <p:custDataLst>
              <p:tags r:id="rId13"/>
            </p:custDataLst>
          </p:nvPr>
        </p:nvSpPr>
        <p:spPr>
          <a:xfrm>
            <a:off x="2817812" y="339725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Your answer: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5" name="mmprod_feedback_7010"/>
          <p:cNvSpPr/>
          <p:nvPr>
            <p:custDataLst>
              <p:tags r:id="rId14"/>
            </p:custDataLst>
          </p:nvPr>
        </p:nvSpPr>
        <p:spPr>
          <a:xfrm>
            <a:off x="2817812" y="3939540"/>
            <a:ext cx="682752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700" smtClean="0">
                <a:latin typeface="Century Gothic" panose="020B0502020202020204" pitchFamily="34" charset="0"/>
              </a:rPr>
              <a:t>The correct answer is: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6" name="mmprod_feedback_7011"/>
          <p:cNvSpPr/>
          <p:nvPr>
            <p:custDataLst>
              <p:tags r:id="rId15"/>
            </p:custDataLst>
          </p:nvPr>
        </p:nvSpPr>
        <p:spPr>
          <a:xfrm>
            <a:off x="2817812" y="3668395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You did not answer this question completely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7" name="mmprod_feedback_7004"/>
          <p:cNvSpPr/>
          <p:nvPr>
            <p:custDataLst>
              <p:tags r:id="rId16"/>
            </p:custDataLst>
          </p:nvPr>
        </p:nvSpPr>
        <p:spPr>
          <a:xfrm>
            <a:off x="2903156" y="3839083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làm lại</a:t>
            </a:r>
            <a:endParaRPr lang="en-US" sz="1700">
              <a:latin typeface="Century Gothic" panose="020B0502020202020204" pitchFamily="34" charset="0"/>
            </a:endParaRPr>
          </a:p>
        </p:txBody>
      </p:sp>
      <p:sp>
        <p:nvSpPr>
          <p:cNvPr id="38" name="mmprod_feedback_7007"/>
          <p:cNvSpPr/>
          <p:nvPr>
            <p:custDataLst>
              <p:tags r:id="rId17"/>
            </p:custDataLst>
          </p:nvPr>
        </p:nvSpPr>
        <p:spPr>
          <a:xfrm>
            <a:off x="2988500" y="400977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câu trả lời của bạn là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41" name="mmprod_Button104"/>
          <p:cNvGrpSpPr/>
          <p:nvPr>
            <p:custDataLst>
              <p:tags r:id="rId18"/>
            </p:custDataLst>
          </p:nvPr>
        </p:nvGrpSpPr>
        <p:grpSpPr>
          <a:xfrm>
            <a:off x="6776826" y="3975693"/>
            <a:ext cx="1161627" cy="325374"/>
            <a:chOff x="6776826" y="3975693"/>
            <a:chExt cx="1161627" cy="325374"/>
          </a:xfrm>
        </p:grpSpPr>
        <p:sp>
          <p:nvSpPr>
            <p:cNvPr id="39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9"/>
            </p:custDataLst>
          </p:nvPr>
        </p:nvGrpSpPr>
        <p:grpSpPr>
          <a:xfrm>
            <a:off x="8056986" y="3975693"/>
            <a:ext cx="1161627" cy="325374"/>
            <a:chOff x="8056986" y="3975693"/>
            <a:chExt cx="1161627" cy="325374"/>
          </a:xfrm>
        </p:grpSpPr>
        <p:sp>
          <p:nvSpPr>
            <p:cNvPr id="42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Tiếp tục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68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522374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06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487" y="-177466"/>
            <a:ext cx="10345605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nuôi gà để làm gì?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1713628" y="3903626"/>
            <a:ext cx="1957624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7997780" y="4584427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796384" y="4814231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answered this correctly!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5644750" y="3640697"/>
            <a:ext cx="1712889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z="1600" smtClean="0"/>
              <a:t>Your answer: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530119" y="5465226"/>
            <a:ext cx="2266265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 is: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8598983" y="5465226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did not answer this question completely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3671252" y="5917134"/>
            <a:ext cx="3413760" cy="54229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9481389" y="6484824"/>
            <a:ext cx="1161627" cy="325374"/>
            <a:chOff x="6776826" y="3975693"/>
            <a:chExt cx="1161627" cy="325374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77682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80222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10900093" y="6459424"/>
            <a:ext cx="1161627" cy="325374"/>
            <a:chOff x="8056986" y="3975693"/>
            <a:chExt cx="1161627" cy="325374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8056986" y="3975693"/>
              <a:ext cx="1161627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8082386" y="4001093"/>
              <a:ext cx="1110827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tục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mmprod_answer10053"/>
          <p:cNvGrpSpPr/>
          <p:nvPr>
            <p:custDataLst>
              <p:tags r:id="rId12"/>
            </p:custDataLst>
          </p:nvPr>
        </p:nvGrpSpPr>
        <p:grpSpPr>
          <a:xfrm>
            <a:off x="957261" y="1012147"/>
            <a:ext cx="9399308" cy="1149116"/>
            <a:chOff x="957261" y="1012147"/>
            <a:chExt cx="9399308" cy="1149116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1713628" y="1329596"/>
              <a:ext cx="1236619" cy="57455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en-US" sz="36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2575036" y="1012147"/>
              <a:ext cx="7781533" cy="114911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 gà để cung cấp thịt, trứng,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mmprod_answer_input1005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1" y="1509783"/>
              <a:ext cx="205646" cy="204522"/>
            </a:xfrm>
            <a:prstGeom prst="rect">
              <a:avLst/>
            </a:prstGeom>
          </p:spPr>
        </p:pic>
      </p:grpSp>
      <p:grpSp>
        <p:nvGrpSpPr>
          <p:cNvPr id="39" name="mmprod_answer10055"/>
          <p:cNvGrpSpPr/>
          <p:nvPr>
            <p:custDataLst>
              <p:tags r:id="rId13"/>
            </p:custDataLst>
          </p:nvPr>
        </p:nvGrpSpPr>
        <p:grpSpPr>
          <a:xfrm>
            <a:off x="957262" y="2471860"/>
            <a:ext cx="8688070" cy="548640"/>
            <a:chOff x="957262" y="2471860"/>
            <a:chExt cx="8688070" cy="548640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1629387" y="2471860"/>
              <a:ext cx="988780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2620369" y="2471860"/>
              <a:ext cx="7024963" cy="5486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 gà để báo thức.</a:t>
              </a:r>
              <a:endPara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mmprod_answer_input1005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26439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5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4212" y="4487332"/>
            <a:ext cx="8534400" cy="150706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entury Gothic" panose="020B0502020202020204" pitchFamily="34" charset="0"/>
              </a:rPr>
              <a:t>Quiz</a:t>
            </a:r>
            <a:endParaRPr lang="en-US">
              <a:latin typeface="Century Gothic" panose="020B050202020202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63035165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Your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Max Score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 panose="020B0502020202020204" pitchFamily="34" charset="0"/>
                        </a:rPr>
                        <a:t>{max-score}</a:t>
                      </a:r>
                      <a:endParaRPr lang="en-US" sz="20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 panose="020B0502020202020204" pitchFamily="34" charset="0"/>
                        </a:rPr>
                        <a:t>Number of Quiz Attempts</a:t>
                      </a:r>
                      <a:endParaRPr lang="en-US" sz="20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entury Gothic" panose="020B0502020202020204" pitchFamily="34" charset="0"/>
                        </a:rPr>
                        <a:t>{total-attempts}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Century Gothic" panose="020B0502020202020204" pitchFamily="34" charset="0"/>
              </a:rPr>
              <a:t>Question Feedback/Review Information Will Appear Here</a:t>
            </a:r>
            <a:endParaRPr lang="en-US" sz="1700">
              <a:latin typeface="Century Gothic" panose="020B0502020202020204" pitchFamily="34" charset="0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  <a:hueMod val="94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entury Gothic" panose="020B0502020202020204" pitchFamily="34" charset="0"/>
                </a:rPr>
                <a:t>Continue</a:t>
              </a:r>
              <a:endParaRPr lang="en-US" sz="1400">
                <a:solidFill>
                  <a:srgbClr val="2B333C"/>
                </a:solidFill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13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Times New Roman"/>
              </a:rPr>
              <a:t>Quiz</a:t>
            </a:r>
            <a:endParaRPr lang="en-US">
              <a:latin typeface="Times New Roman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0330802"/>
              </p:ext>
            </p:extLst>
          </p:nvPr>
        </p:nvGraphicFramePr>
        <p:xfrm>
          <a:off x="684212" y="685800"/>
          <a:ext cx="8534400" cy="21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5974080"/>
              </a:tblGrid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Your Score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{score}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Max Score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{max-score}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  <a:tr h="723053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>
                          <a:latin typeface="Century Gothic"/>
                        </a:rPr>
                        <a:t>Number of Quiz Attempts</a:t>
                      </a:r>
                      <a:endParaRPr lang="en-US" sz="2000" b="1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entury Gothic"/>
                        </a:rPr>
                        <a:t>{total-attempts}</a:t>
                      </a:r>
                      <a:endParaRPr lang="en-US" sz="2000" b="0">
                        <a:latin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964372" y="3035723"/>
            <a:ext cx="5120640" cy="81343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smtClean="0">
                <a:latin typeface="Times New Roman"/>
              </a:rPr>
              <a:t>Question Feedback/Review Information Will Appear Here</a:t>
            </a:r>
            <a:endParaRPr lang="en-US" sz="1700">
              <a:latin typeface="Times New Roman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938452" y="3975693"/>
            <a:ext cx="1280160" cy="325374"/>
            <a:chOff x="7938452" y="3975693"/>
            <a:chExt cx="1280160" cy="325374"/>
          </a:xfrm>
        </p:grpSpPr>
        <p:sp>
          <p:nvSpPr>
            <p:cNvPr id="5" name="mmprod_ButtonShape9007"/>
            <p:cNvSpPr/>
            <p:nvPr/>
          </p:nvSpPr>
          <p:spPr>
            <a:xfrm>
              <a:off x="7938452" y="3975693"/>
              <a:ext cx="1280160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8"/>
              </p:custDataLst>
            </p:nvPr>
          </p:nvSpPr>
          <p:spPr>
            <a:xfrm>
              <a:off x="7963852" y="4001093"/>
              <a:ext cx="1229360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539758" y="3975693"/>
            <a:ext cx="1280160" cy="325374"/>
            <a:chOff x="6539758" y="3975693"/>
            <a:chExt cx="1280160" cy="325374"/>
          </a:xfrm>
        </p:grpSpPr>
        <p:sp>
          <p:nvSpPr>
            <p:cNvPr id="8" name="mmprod_ButtonShape9009"/>
            <p:cNvSpPr/>
            <p:nvPr/>
          </p:nvSpPr>
          <p:spPr>
            <a:xfrm>
              <a:off x="6539758" y="3975693"/>
              <a:ext cx="1280160" cy="325374"/>
            </a:xfrm>
            <a:prstGeom prst="roundRect">
              <a:avLst/>
            </a:prstGeom>
            <a:ln w="21167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565158" y="4001093"/>
              <a:ext cx="1229360" cy="274574"/>
            </a:xfrm>
            <a:prstGeom prst="roundRect">
              <a:avLst/>
            </a:prstGeom>
            <a:ln w="21167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Times New Roman"/>
                </a:rPr>
                <a:t>Continue</a:t>
              </a:r>
              <a:endParaRPr lang="en-US" sz="1400">
                <a:solidFill>
                  <a:srgbClr val="2B333C"/>
                </a:solidFill>
                <a:latin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35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2" y="375834"/>
            <a:ext cx="8534400" cy="802037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Play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1" descr="671597[1]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36"/>
            <a:ext cx="17732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5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600" y="830264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495541" y="1600200"/>
            <a:ext cx="5900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1524000" y="3048001"/>
            <a:ext cx="9727096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53" y="2922956"/>
            <a:ext cx="12084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3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9400" y="51054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2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4800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29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400685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14" name="Picture 11" descr="Picture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1" y="1925638"/>
            <a:ext cx="368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1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7538" y="2224088"/>
            <a:ext cx="2722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2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6375" y="268128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3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13526" y="3048001"/>
            <a:ext cx="2684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4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46738" y="3162301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5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91264" y="3508376"/>
            <a:ext cx="171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7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16201" y="728663"/>
            <a:ext cx="3140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230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35376" y="1312863"/>
            <a:ext cx="271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22" name="Picture 6" descr="de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74"/>
            <a:ext cx="6096000" cy="6759526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eo dung"/>
          <p:cNvPicPr>
            <a:picLocks noChangeAspect="1" noChangeArrowheads="1"/>
          </p:cNvPicPr>
          <p:nvPr/>
        </p:nvPicPr>
        <p:blipFill>
          <a:blip r:embed="rId1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949"/>
            <a:ext cx="6095999" cy="6661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ueCd.Com\Desktop\meo\IMG20160311202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0251"/>
            <a:ext cx="61086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HueCd.Com\Desktop\meo\IMG2016031120241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83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HueCd.Com\Desktop\meo\IMG2016031120245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07" y="3345657"/>
            <a:ext cx="6101891" cy="35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meo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"/>
            <a:ext cx="6083300" cy="3352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THEME_BG_IMAGE" val=""/>
  <p:tag name="MMPROD_17210PHOTO" val=""/>
  <p:tag name="MMPROD_17210LOGO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hBOUUyNTciLz4NCgkJPHVpY29sb3IgbmFtZT0iZ2xvdyIgdmFsdWU9IjB4NkM0RDkwIi8+DQoJCTx1aWNvbG9yIG5hbWU9InRleHQiIHZhbHVlPSIweDUzN0QwQiIvPg0KCQk8dWljb2xvciBuYW1lPSJsaWdodCIgdmFsdWU9IjB4QTlFMjU3Ii8+DQoJCTx1aWNvbG9yIG5hbWU9InNoYWRvdyIgdmFsdWU9IjB4MDAwMDAwIi8+DQoJCTx1aWNvbG9yIG5hbWU9ImJhY2tncm91bmQiIHZhbHVlPSIweDUzN0QwQi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làm lại&quot;/&gt;&lt;property id=&quot;10068&quot; value=&quot;Đúng rồi&quot;/&gt;&lt;property id=&quot;10069&quot; value=&quot;Sai rồi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iếp tục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câu trả lời của bạn là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Times New Roman&amp;quot; IsBold=&amp;quot;0&amp;quot; IsItalic=&amp;quot;0&amp;quot; IsUnderline=&amp;quot;0&amp;quot; FontSize=&amp;quot;36&amp;quot; UseDefFont=&amp;quot;0&amp;quot;/&amp;gt;&amp;lt;Answer FontName=&amp;quot;Times New Roman&amp;quot; IsBold=&amp;quot;0&amp;quot; IsItalic=&amp;quot;0&amp;quot; IsUnderline=&amp;quot;0&amp;quot; FontSize=&amp;quot;36&amp;quot;/&amp;gt;&amp;lt;Button FontName=&amp;quot;Times New Roman&amp;quot; IsBold=&amp;quot;0&amp;quot; IsItalic=&amp;quot;0&amp;quot; IsUnderline=&amp;quot;0&amp;quot; FontSize=&amp;quot;14&amp;quot;/&amp;gt;&amp;lt;Message FontName=&amp;quot;Times New Roman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entury Gothic&amp;quot; IsBold=&amp;quot;0&amp;quot; IsItalic=&amp;quot;0&amp;quot; IsUnderline=&amp;quot;0&amp;quot; FontSize=&amp;quot;36&amp;quot;/&amp;gt;&amp;lt;Answer FontName=&amp;quot;Century Gothic&amp;quot; IsBold=&amp;quot;0&amp;quot; IsItalic=&amp;quot;0&amp;quot; IsUnderline=&amp;quot;0&amp;quot; FontSize=&amp;quot;36&amp;quot;/&amp;gt;&amp;lt;Button FontName=&amp;quot;Century Gothic&amp;quot; IsBold=&amp;quot;0&amp;quot; IsItalic=&amp;quot;0&amp;quot; IsUnderline=&amp;quot;0&amp;quot; FontSize=&amp;quot;14&amp;quot;/&amp;gt;&amp;lt;Message FontName=&amp;quot;Century Gothic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50&quot;/&gt;&lt;object type=&quot;10062&quot; unique_id=&quot;10027&quot;&gt;&lt;object type=&quot;10050&quot; unique_id=&quot;10028&quot;&gt;&lt;property id=&quot;10020&quot; value=&quot;2&quot;/&gt;&lt;property id=&quot;10102&quot; value=&quot;1&quot;/&gt;&lt;property id=&quot;10191&quot; value=&quot;-1&quot;/&gt;&lt;/object&gt;&lt;object type=&quot;10051&quot; unique_id=&quot;1002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8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8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Thông qua&quot;/&gt;&lt;property id=&quot;10166&quot; value=&quot;Thất bại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một cách chính xác!&quot;/&gt;&lt;property id=&quot;10172&quot; value=&quot;Bạn không trả lời câu hỏi này hoàn toàn&quot;/&gt;&lt;property id=&quot;10173&quot; value=&quot;Câu trả lời của bạn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285&quot;&gt;&lt;object type=&quot;10050&quot; unique_id=&quot;10286&quot;&gt;&lt;property id=&quot;10020&quot; value=&quot;2&quot;/&gt;&lt;property id=&quot;10102&quot; value=&quot;1&quot;/&gt;&lt;property id=&quot;10191&quot; value=&quot;-1&quot;/&gt;&lt;/object&gt;&lt;object type=&quot;10051&quot; unique_id=&quot;1028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3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3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135&quot;&gt;&lt;object type=&quot;10050&quot; unique_id=&quot;10136&quot;&gt;&lt;property id=&quot;10020&quot; value=&quot;2&quot;/&gt;&lt;property id=&quot;10102&quot; value=&quot;1&quot;/&gt;&lt;property id=&quot;10191&quot; value=&quot;-1&quot;/&gt;&lt;/object&gt;&lt;object type=&quot;10051&quot; unique_id=&quot;1013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71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17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73&quot;&gt;&lt;object type=&quot;10050&quot; unique_id=&quot;10174&quot;&gt;&lt;property id=&quot;10020&quot; value=&quot;2&quot;/&gt;&lt;property id=&quot;10102&quot; value=&quot;1&quot;/&gt;&lt;property id=&quot;10191&quot; value=&quot;-1&quot;/&gt;&lt;/object&gt;&lt;object type=&quot;10051&quot; unique_id=&quot;10175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6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6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65&quot;&gt;&lt;object type=&quot;10050&quot; unique_id=&quot;10066&quot;&gt;&lt;property id=&quot;10020&quot; value=&quot;2&quot;/&gt;&lt;property id=&quot;10102&quot; value=&quot;1&quot;/&gt;&lt;property id=&quot;10191&quot; value=&quot;-1&quot;/&gt;&lt;/object&gt;&lt;object type=&quot;10051&quot; unique_id=&quot;1006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327"/>
  <p:tag name="MMPROD_UIDATA" val="&lt;database version=&quot;10.0&quot;&gt;&lt;object type=&quot;1&quot; unique_id=&quot;10001&quot;&gt;&lt;property id=&quot;20141&quot; value=&quot;Bai 27 Con meo1&quot;/&gt;&lt;property id=&quot;20144&quot; value=&quot;1&quot;/&gt;&lt;property id=&quot;20146&quot; value=&quot;1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HueCd.Com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600&quot; value=&quot;1&quot;/&gt;&lt;property id=&quot;20700&quot; value=&quot;0&quot;/&gt;&lt;object type=&quot;8&quot; unique_id=&quot;10002&quot;&gt;&lt;/object&gt;&lt;object type=&quot;2&quot; unique_id=&quot;10003&quot;&gt;&lt;object type=&quot;3&quot; unique_id=&quot;14318&quot;&gt;&lt;property id=&quot;20148&quot; value=&quot;5&quot;/&gt;&lt;property id=&quot;20300&quot; value=&quot;Slide 1&quot;/&gt;&lt;property id=&quot;20303&quot; value=&quot;Thái Thị Tâm - Lê Thị Huyền&quot;/&gt;&lt;property id=&quot;20307&quot; value=&quot;257&quot;/&gt;&lt;property id=&quot;20309&quot; value=&quot;17210&quot;/&gt;&lt;/object&gt;&lt;object type=&quot;3&quot; unique_id=&quot;14320&quot;&gt;&lt;property id=&quot;20148&quot; value=&quot;5&quot;/&gt;&lt;property id=&quot;20300&quot; value=&quot;Slide 2&quot;/&gt;&lt;property id=&quot;20303&quot; value=&quot;Thái Thị Tâm - Lê Thị Huyền&quot;/&gt;&lt;property id=&quot;20307&quot; value=&quot;259&quot;/&gt;&lt;property id=&quot;20309&quot; value=&quot;17210&quot;/&gt;&lt;/object&gt;&lt;object type=&quot;3&quot; unique_id=&quot;14323&quot;&gt;&lt;property id=&quot;20148&quot; value=&quot;5&quot;/&gt;&lt;property id=&quot;20300&quot; value=&quot;Slide 8&quot;/&gt;&lt;property id=&quot;20303&quot; value=&quot;Thái Thị Tâm - Lê Thị Huyền&quot;/&gt;&lt;property id=&quot;20307&quot; value=&quot;264&quot;/&gt;&lt;property id=&quot;20309&quot; value=&quot;17210&quot;/&gt;&lt;/object&gt;&lt;object type=&quot;3&quot; unique_id=&quot;14324&quot;&gt;&lt;property id=&quot;20148&quot; value=&quot;5&quot;/&gt;&lt;property id=&quot;20300&quot; value=&quot;Slide 9&quot;/&gt;&lt;property id=&quot;20303&quot; value=&quot;Thái Thị Tâm - Lê Thị Huyền&quot;/&gt;&lt;property id=&quot;20307&quot; value=&quot;265&quot;/&gt;&lt;property id=&quot;20309&quot; value=&quot;17210&quot;/&gt;&lt;/object&gt;&lt;object type=&quot;3&quot; unique_id=&quot;14326&quot;&gt;&lt;property id=&quot;20148&quot; value=&quot;5&quot;/&gt;&lt;property id=&quot;20300&quot; value=&quot;Slide 14&quot;/&gt;&lt;property id=&quot;20303&quot; value=&quot;Thái Thị Tâm - Lê Thị Huyền&quot;/&gt;&lt;property id=&quot;20307&quot; value=&quot;267&quot;/&gt;&lt;property id=&quot;20309&quot; value=&quot;17210&quot;/&gt;&lt;/object&gt;&lt;object type=&quot;3&quot; unique_id=&quot;14327&quot;&gt;&lt;property id=&quot;20148&quot; value=&quot;5&quot;/&gt;&lt;property id=&quot;20300&quot; value=&quot;Slide 15&quot;/&gt;&lt;property id=&quot;20303&quot; value=&quot;Thái Thị Tâm - Lê Thị Huyền&quot;/&gt;&lt;property id=&quot;20307&quot; value=&quot;268&quot;/&gt;&lt;property id=&quot;20309&quot; value=&quot;17210&quot;/&gt;&lt;/object&gt;&lt;object type=&quot;3&quot; unique_id=&quot;14328&quot;&gt;&lt;property id=&quot;20148&quot; value=&quot;5&quot;/&gt;&lt;property id=&quot;20300&quot; value=&quot;Slide 17&quot;/&gt;&lt;property id=&quot;20303&quot; value=&quot;Thái Thị Tâm - Lê Thị Huyền&quot;/&gt;&lt;property id=&quot;20307&quot; value=&quot;269&quot;/&gt;&lt;property id=&quot;20309&quot; value=&quot;17210&quot;/&gt;&lt;/object&gt;&lt;object type=&quot;3&quot; unique_id=&quot;14329&quot;&gt;&lt;property id=&quot;20148&quot; value=&quot;5&quot;/&gt;&lt;property id=&quot;20300&quot; value=&quot;Slide 16&quot;/&gt;&lt;property id=&quot;20303&quot; value=&quot;Thái Thị Tâm - Lê Thị Huyền&quot;/&gt;&lt;property id=&quot;20307&quot; value=&quot;270&quot;/&gt;&lt;property id=&quot;20309&quot; value=&quot;17210&quot;/&gt;&lt;/object&gt;&lt;object type=&quot;3&quot; unique_id=&quot;14330&quot;&gt;&lt;property id=&quot;20148&quot; value=&quot;5&quot;/&gt;&lt;property id=&quot;20300&quot; value=&quot;Slide 18&quot;/&gt;&lt;property id=&quot;20303&quot; value=&quot;Thái Thị Tâm - Lê Thị Huyền&quot;/&gt;&lt;property id=&quot;20307&quot; value=&quot;271&quot;/&gt;&lt;property id=&quot;20309&quot; value=&quot;17210&quot;/&gt;&lt;/object&gt;&lt;object type=&quot;3&quot; unique_id=&quot;14331&quot;&gt;&lt;property id=&quot;20148&quot; value=&quot;5&quot;/&gt;&lt;property id=&quot;20300&quot; value=&quot;Slide 19&quot;/&gt;&lt;property id=&quot;20303&quot; value=&quot;Thái Thị Tâm - Lê Thị Huyền&quot;/&gt;&lt;property id=&quot;20307&quot; value=&quot;272&quot;/&gt;&lt;property id=&quot;20309&quot; value=&quot;17210&quot;/&gt;&lt;/object&gt;&lt;object type=&quot;3&quot; unique_id=&quot;14332&quot;&gt;&lt;property id=&quot;20148&quot; value=&quot;5&quot;/&gt;&lt;property id=&quot;20300&quot; value=&quot;Slide 20&quot;/&gt;&lt;property id=&quot;20303&quot; value=&quot;Thái Thị Tâm - Lê Thị Huyền&quot;/&gt;&lt;property id=&quot;20307&quot; value=&quot;273&quot;/&gt;&lt;property id=&quot;20309&quot; value=&quot;17210&quot;/&gt;&lt;/object&gt;&lt;object type=&quot;3&quot; unique_id=&quot;14333&quot;&gt;&lt;property id=&quot;20148&quot; value=&quot;5&quot;/&gt;&lt;property id=&quot;20300&quot; value=&quot;Slide 24&quot;/&gt;&lt;property id=&quot;20303&quot; value=&quot;Thái Thị Tâm - Lê Thị Huyền&quot;/&gt;&lt;property id=&quot;20307&quot; value=&quot;274&quot;/&gt;&lt;property id=&quot;20309&quot; value=&quot;17210&quot;/&gt;&lt;/object&gt;&lt;object type=&quot;3&quot; unique_id=&quot;14334&quot;&gt;&lt;property id=&quot;20148&quot; value=&quot;5&quot;/&gt;&lt;property id=&quot;20300&quot; value=&quot;Slide 26&quot;/&gt;&lt;property id=&quot;20303&quot; value=&quot;Thái Thị Tâm - Lê Thị Huyền&quot;/&gt;&lt;property id=&quot;20307&quot; value=&quot;275&quot;/&gt;&lt;property id=&quot;20309&quot; value=&quot;17210&quot;/&gt;&lt;/object&gt;&lt;object type=&quot;3&quot; unique_id=&quot;14335&quot;&gt;&lt;property id=&quot;20148&quot; value=&quot;5&quot;/&gt;&lt;property id=&quot;20300&quot; value=&quot;Slide 30&quot;/&gt;&lt;property id=&quot;20303&quot; value=&quot;Thái Thị Tâm - Lê Thị Huyền&quot;/&gt;&lt;property id=&quot;20307&quot; value=&quot;276&quot;/&gt;&lt;property id=&quot;20309&quot; value=&quot;17210&quot;/&gt;&lt;/object&gt;&lt;object type=&quot;3&quot; unique_id=&quot;14337&quot;&gt;&lt;property id=&quot;20148&quot; value=&quot;5&quot;/&gt;&lt;property id=&quot;20300&quot; value=&quot;Slide 32&quot;/&gt;&lt;property id=&quot;20303&quot; value=&quot;Thái Thị Tâm - Lê Thị Huyền&quot;/&gt;&lt;property id=&quot;20307&quot; value=&quot;278&quot;/&gt;&lt;property id=&quot;20309&quot; value=&quot;17210&quot;/&gt;&lt;/object&gt;&lt;object type=&quot;3&quot; unique_id=&quot;14740&quot;&gt;&lt;property id=&quot;20148&quot; value=&quot;5&quot;/&gt;&lt;property id=&quot;20300&quot; value=&quot;Slide 3 - &amp;quot; EM HÃY CHỌN CÂU TRẢ LỜI ĐÚNG: CHỈ CÁC BỘ PHẬN CỦA CON GÀ?&amp;quot;&quot;/&gt;&lt;property id=&quot;20303&quot; value=&quot;Thái Thị Tâm - Lê Thị Huyền&quot;/&gt;&lt;property id=&quot;20307&quot; value=&quot;279&quot;/&gt;&lt;property id=&quot;20309&quot; value=&quot;17210&quot;/&gt;&lt;/object&gt;&lt;object type=&quot;3&quot; unique_id=&quot;14741&quot;&gt;&lt;property id=&quot;20148&quot; value=&quot;5&quot;/&gt;&lt;property id=&quot;20300&quot; value=&quot;Slide 5 - &amp;quot;Quiz&amp;quot;&quot;/&gt;&lt;property id=&quot;20303&quot; value=&quot;Thái Thị Tâm - Lê Thị Huyền&quot;/&gt;&lt;property id=&quot;20307&quot; value=&quot;280&quot;/&gt;&lt;property id=&quot;20309&quot; value=&quot;17210&quot;/&gt;&lt;/object&gt;&lt;object type=&quot;3&quot; unique_id=&quot;14924&quot;&gt;&lt;property id=&quot;20148&quot; value=&quot;5&quot;/&gt;&lt;property id=&quot;20300&quot; value=&quot;Slide 4 - &amp;quot;Người ta nuôi gà để làm gì?&amp;quot;&quot;/&gt;&lt;property id=&quot;20303&quot; value=&quot;Thái Thị Tâm - Lê Thị Huyền&quot;/&gt;&lt;property id=&quot;20307&quot; value=&quot;281&quot;/&gt;&lt;property id=&quot;20309&quot; value=&quot;17210&quot;/&gt;&lt;/object&gt;&lt;object type=&quot;3&quot; unique_id=&quot;15195&quot;&gt;&lt;property id=&quot;20148&quot; value=&quot;5&quot;/&gt;&lt;property id=&quot;20300&quot; value=&quot;Slide 7&quot;/&gt;&lt;property id=&quot;20303&quot; value=&quot;Thái Thị Tâm - Lê Thị Huyền&quot;/&gt;&lt;property id=&quot;20307&quot; value=&quot;282&quot;/&gt;&lt;property id=&quot;20309&quot; value=&quot;17210&quot;/&gt;&lt;/object&gt;&lt;object type=&quot;3&quot; unique_id=&quot;15994&quot;&gt;&lt;property id=&quot;20148&quot; value=&quot;5&quot;/&gt;&lt;property id=&quot;20300&quot; value=&quot;Slide 33 - &amp;quot;Hãy kể tên các bộ phận của mèo&amp;quot;&quot;/&gt;&lt;property id=&quot;20303&quot; value=&quot;Thái Thị Tâm - Lê Thị Huyền&quot;/&gt;&lt;property id=&quot;20307&quot; value=&quot;285&quot;/&gt;&lt;property id=&quot;20309&quot; value=&quot;17210&quot;/&gt;&lt;/object&gt;&lt;object type=&quot;3&quot; unique_id=&quot;15995&quot;&gt;&lt;property id=&quot;20148&quot; value=&quot;5&quot;/&gt;&lt;property id=&quot;20300&quot; value=&quot;Slide 35 - &amp;quot;Quiz&amp;quot;&quot;/&gt;&lt;property id=&quot;20303&quot; value=&quot;Thái Thị Tâm - Lê Thị Huyền&quot;/&gt;&lt;property id=&quot;20307&quot; value=&quot;286&quot;/&gt;&lt;property id=&quot;20309&quot; value=&quot;17210&quot;/&gt;&lt;/object&gt;&lt;object type=&quot;3&quot; unique_id=&quot;16235&quot;&gt;&lt;property id=&quot;20148&quot; value=&quot;5&quot;/&gt;&lt;property id=&quot;20300&quot; value=&quot;Slide 34 - &amp;quot;Hãy chọn phương án ghép đúng?&amp;quot;&quot;/&gt;&lt;property id=&quot;20303&quot; value=&quot;Thái Thị Tâm - Lê Thị Huyền&quot;/&gt;&lt;property id=&quot;20307&quot; value=&quot;287&quot;/&gt;&lt;property id=&quot;20309&quot; value=&quot;17210&quot;/&gt;&lt;/object&gt;&lt;object type=&quot;3&quot; unique_id=&quot;16516&quot;&gt;&lt;property id=&quot;20148&quot; value=&quot;5&quot;/&gt;&lt;property id=&quot;20300&quot; value=&quot;Slide 25 - &amp;quot;Người ta nuôi mèo để làm gì?&amp;quot;&quot;/&gt;&lt;property id=&quot;20303&quot; value=&quot;Thái Thị Tâm - Lê Thị Huyền&quot;/&gt;&lt;property id=&quot;20307&quot; value=&quot;289&quot;/&gt;&lt;property id=&quot;20309&quot; value=&quot;17210&quot;/&gt;&lt;/object&gt;&lt;object type=&quot;3&quot; unique_id=&quot;16517&quot;&gt;&lt;property id=&quot;20148&quot; value=&quot;5&quot;/&gt;&lt;property id=&quot;20300&quot; value=&quot;Slide 21 - &amp;quot;Tại sao chúng ta không nên trêu chọc, làm mèo tức dận?&amp;quot;&quot;/&gt;&lt;property id=&quot;20303&quot; value=&quot;Thái Thị Tâm - Lê Thị Huyền&quot;/&gt;&lt;property id=&quot;20307&quot; value=&quot;290&quot;/&gt;&lt;property id=&quot;20309&quot; value=&quot;17210&quot;/&gt;&lt;/object&gt;&lt;object type=&quot;3&quot; unique_id=&quot;16518&quot;&gt;&lt;property id=&quot;20148&quot; value=&quot;5&quot;/&gt;&lt;property id=&quot;20300&quot; value=&quot;Slide 22 - &amp;quot;Em cho mèo ăn, chăm sóc mèo như thế nào?&amp;quot;&quot;/&gt;&lt;property id=&quot;20303&quot; value=&quot;Thái Thị Tâm - Lê Thị Huyền&quot;/&gt;&lt;property id=&quot;20307&quot; value=&quot;291&quot;/&gt;&lt;property id=&quot;20309&quot; value=&quot;17210&quot;/&gt;&lt;/object&gt;&lt;object type=&quot;3&quot; unique_id=&quot;16519&quot;&gt;&lt;property id=&quot;20148&quot; value=&quot;5&quot;/&gt;&lt;property id=&quot;20300&quot; value=&quot;Slide 23 - &amp;quot;Quiz&amp;quot;&quot;/&gt;&lt;property id=&quot;20303&quot; value=&quot;Thái Thị Tâm - Lê Thị Huyền&quot;/&gt;&lt;property id=&quot;20307&quot; value=&quot;292&quot;/&gt;&lt;property id=&quot;20309&quot; value=&quot;17210&quot;/&gt;&lt;/object&gt;&lt;object type=&quot;3&quot; unique_id=&quot;16700&quot;&gt;&lt;property id=&quot;20148&quot; value=&quot;5&quot;/&gt;&lt;property id=&quot;20300&quot; value=&quot;Slide 27&quot;/&gt;&lt;property id=&quot;20303&quot; value=&quot;Thái Thị Tâm - Lê Thị Huyền&quot;/&gt;&lt;property id=&quot;20307&quot; value=&quot;293&quot;/&gt;&lt;property id=&quot;20309&quot; value=&quot;17210&quot;/&gt;&lt;/object&gt;&lt;object type=&quot;3&quot; unique_id=&quot;16701&quot;&gt;&lt;property id=&quot;20148&quot; value=&quot;5&quot;/&gt;&lt;property id=&quot;20300&quot; value=&quot;Slide 28 - &amp;quot;Chọn hình và từ mô tả hoạt động của mèo đang bắt chuột?&amp;quot;&quot;/&gt;&lt;property id=&quot;20303&quot; value=&quot;Thái Thị Tâm - Lê Thị Huyền&quot;/&gt;&lt;property id=&quot;20307&quot; value=&quot;294&quot;/&gt;&lt;property id=&quot;20309&quot; value=&quot;17210&quot;/&gt;&lt;/object&gt;&lt;object type=&quot;3&quot; unique_id=&quot;16702&quot;&gt;&lt;property id=&quot;20148&quot; value=&quot;5&quot;/&gt;&lt;property id=&quot;20300&quot; value=&quot;Slide 29 - &amp;quot;Quiz&amp;quot;&quot;/&gt;&lt;property id=&quot;20303&quot; value=&quot;Thái Thị Tâm - Lê Thị Huyền&quot;/&gt;&lt;property id=&quot;20307&quot; value=&quot;295&quot;/&gt;&lt;property id=&quot;20309&quot; value=&quot;17210&quot;/&gt;&lt;/object&gt;&lt;object type=&quot;3&quot; unique_id=&quot;18158&quot;&gt;&lt;property id=&quot;20148&quot; value=&quot;5&quot;/&gt;&lt;property id=&quot;20300&quot; value=&quot;Slide 6 - &amp;quot;Quiz&amp;quot;&quot;/&gt;&lt;property id=&quot;20307&quot; value=&quot;299&quot;/&gt;&lt;/object&gt;&lt;object type=&quot;3&quot; unique_id=&quot;18775&quot;&gt;&lt;property id=&quot;20148&quot; value=&quot;5&quot;/&gt;&lt;property id=&quot;20300&quot; value=&quot;Slide 11 - &amp;quot;Khi sờ vào lớp lông của con mèo em cảm thấy như thế nào?&amp;quot;&quot;/&gt;&lt;property id=&quot;20307&quot; value=&quot;300&quot;/&gt;&lt;/object&gt;&lt;object type=&quot;3&quot; unique_id=&quot;18776&quot;&gt;&lt;property id=&quot;20148&quot; value=&quot;5&quot;/&gt;&lt;property id=&quot;20300&quot; value=&quot;Slide 12 - &amp;quot;Mèo có những  màu lông nào?&amp;quot;&quot;/&gt;&lt;property id=&quot;20307&quot; value=&quot;301&quot;/&gt;&lt;/object&gt;&lt;object type=&quot;3&quot; unique_id=&quot;18777&quot;&gt;&lt;property id=&quot;20148&quot; value=&quot;5&quot;/&gt;&lt;property id=&quot;20300&quot; value=&quot;Slide 13 - &amp;quot;Hoàn thành các câu sau đây bằng cách điền vào chỗ trống các từ: &amp;quot;&quot;/&gt;&lt;property id=&quot;20307&quot; value=&quot;302&quot;/&gt;&lt;/object&gt;&lt;object type=&quot;3&quot; unique_id=&quot;19435&quot;&gt;&lt;property id=&quot;20148&quot; value=&quot;5&quot;/&gt;&lt;property id=&quot;20300&quot; value=&quot;Slide 31 - &amp;quot;Trò chơi ai nhanh, ai đúng: nối đúng/ Đ, sai /S&amp;quot;&quot;/&gt;&lt;property id=&quot;20307&quot; value=&quot;303&quot;/&gt;&lt;/object&gt;&lt;object type=&quot;3&quot; unique_id=&quot;19952&quot;&gt;&lt;property id=&quot;20148&quot; value=&quot;5&quot;/&gt;&lt;property id=&quot;20300&quot; value=&quot;Slide 10 - &amp;quot;Toàn thân mèo được bao phủ bởi một lớp gì?&amp;quot;&quot;/&gt;&lt;property id=&quot;20307&quot; value=&quot;304&quot;/&gt;&lt;/object&gt;&lt;/object&gt;&lt;object type=&quot;10&quot; unique_id=&quot;14505&quot;&gt;&lt;object type=&quot;11&quot; unique_id=&quot;14506&quot;&gt;&lt;property id=&quot;20180&quot; value=&quot;1&quot;/&gt;&lt;property id=&quot;20181&quot; value=&quot;1&quot;/&gt;&lt;property id=&quot;20183&quot; value=&quot;1&quot;/&gt;&lt;/object&gt;&lt;object type=&quot;12&quot; unique_id=&quot;17211&quot;&gt;&lt;/object&gt;&lt;/object&gt;&lt;object type=&quot;4&quot; unique_id=&quot;14507&quot;&gt;&lt;object type=&quot;5&quot; unique_id=&quot;17210&quot;&gt;&lt;property id=&quot;20000&quot; value=&quot;0&quot;/&gt;&lt;property id=&quot;20149&quot; value=&quot;Thái Thị Tâm - Lê Thị Huyền&quot;/&gt;&lt;property id=&quot;20150&quot; value=&quot;Giáo viên&quot;/&gt;&lt;property id=&quot;20153&quot; value=&quot;tambi522@gmail.com&quot;/&gt;&lt;property id=&quot;20155&quot; value=&quot;Thái Thị Tâm - Lê Thị Huyền chúng tôi hiện dạy lớp 1 trường tiểu học Kim Đồng Thị xã - Buôn Hồ - Tỉnh Đăk Lăk&amp;#x0D;&amp;#x0A;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DCA4DFC1-C01B-4118-A5CF-F768DE138B14}&quot;/&gt;&lt;isInvalidForFieldText val=&quot;0&quot;/&gt;&lt;Image&gt;&lt;filename val=&quot;C:\Users\HueCd.Com\AppData\Local\Temp\PR\data\asimages\{DCA4DFC1-C01B-4118-A5CF-F768DE138B14}_4.png&quot;/&gt;&lt;left val=&quot;421&quot;/&gt;&lt;top val=&quot;3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E27C8238-10C3-4FC4-9D9E-0FD8D297D3D8}&quot;/&gt;&lt;isInvalidForFieldText val=&quot;0&quot;/&gt;&lt;Image&gt;&lt;filename val=&quot;C:\Users\HueCd.Com\AppData\Local\Temp\PR\data\asimages\{E27C8238-10C3-4FC4-9D9E-0FD8D297D3D8}_4.png&quot;/&gt;&lt;left val=&quot;218&quot;/&gt;&lt;top val=&quot;37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532A962B-EBC1-4331-A6C2-BBA96B857601}&quot;/&gt;&lt;isInvalidForFieldText val=&quot;0&quot;/&gt;&lt;Image&gt;&lt;filename val=&quot;C:\Users\HueCd.Com\AppData\Local\Temp\PR\data\asimages\{532A962B-EBC1-4331-A6C2-BBA96B857601}_4.png&quot;/&gt;&lt;left val=&quot;399&quot;/&gt;&lt;top val=&quot;237&quot;/&gt;&lt;width val=&quot;55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2B34EA1B-A1C6-4644-8AD8-45ECAAA6D264}&quot;/&gt;&lt;isInvalidForFieldText val=&quot;0&quot;/&gt;&lt;Image&gt;&lt;filename val=&quot;C:\Users\HueCd.Com\AppData\Local\Temp\PR\data\asimages\{2B34EA1B-A1C6-4644-8AD8-45ECAAA6D264}_4.png&quot;/&gt;&lt;left val=&quot;30&quot;/&gt;&lt;top val=&quot;423&quot;/&gt;&lt;width val=&quot;55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A96C6F2-F402-4ECA-BB48-ADCAB568D0E9}&quot;/&gt;&lt;isInvalidForFieldText val=&quot;0&quot;/&gt;&lt;Image&gt;&lt;filename val=&quot;C:\Users\HueCd.Com\AppData\Local\Temp\PR\data\asimages\{FA96C6F2-F402-4ECA-BB48-ADCAB568D0E9}_4.png&quot;/&gt;&lt;left val=&quot;721&quot;/&gt;&lt;top val=&quot;315&quot;/&gt;&lt;width val=&quot;282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EA0239C8-6FBD-40AE-AC9D-DC350F2B5FF7}&quot;/&gt;&lt;isInvalidForFieldText val=&quot;0&quot;/&gt;&lt;Image&gt;&lt;filename val=&quot;C:\Users\HueCd.Com\AppData\Local\Temp\PR\data\asimages\{EA0239C8-6FBD-40AE-AC9D-DC350F2B5FF7}_4.png&quot;/&gt;&lt;left val=&quot;286&quot;/&gt;&lt;top val=&quot;463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A24EFC85-885F-45AB-9B9F-08DE39A6E652}_4.png&quot;/&gt;&lt;left val=&quot;746&quot;/&gt;&lt;top val=&quot;510&quot;/&gt;&lt;width val=&quot;92&quot;/&gt;&lt;height val=&quot;3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7EABB75B-6371-49D2-B603-CF92A3EE0E55}_4.png&quot;/&gt;&lt;left val=&quot;858&quot;/&gt;&lt;top val=&quot;508&quot;/&gt;&lt;width val=&quot;92&quot;/&gt;&lt;height val=&quot;31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5.37489]]&gt;&lt;/Left&gt;&lt;Top&gt;&lt;![CDATA[79.69662]]&gt;&lt;/Top&gt;&lt;/ChangeData&gt;"/>
  <p:tag name="MMPROD_ID" val="10053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194.6346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36]]&gt;&lt;/FontSize&gt;&lt;Left&gt;&lt;![CDATA[112]]&gt;&lt;/Left&gt;&lt;Top&gt;&lt;![CDATA[157.6]]&gt;&lt;/Top&gt;&lt;/ChangeData&gt;"/>
  <p:tag name="MMPROD_ABSOLUTEPOSITIONID" val="104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MMPROD_LASTVALUES" val="&lt;ChangeData&gt;&lt;Text&gt;&lt;![CDATA[Nuôi gà để báo thức.]]&gt;&lt;/Text&gt;&lt;FontSize&gt;&lt;![CDATA[36]]&gt;&lt;/FontSize&gt;&lt;Left&gt;&lt;![CDATA[166]]&gt;&lt;/Left&gt;&lt;Top&gt;&lt;![CDATA[157.6]]&gt;&lt;/Top&gt;&lt;/ChangeData&gt;"/>
  <p:tag name="MMPROD_ABSOLUTEPOSITIONID" val="10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Nuôi gà để cung cấp thịt, trứng,]]&gt;&lt;/Text&gt;&lt;FontSize&gt;&lt;![CDATA[36]]&gt;&lt;/FontSize&gt;&lt;Left&gt;&lt;![CDATA[172]]&gt;&lt;/Left&gt;&lt;Top&gt;&lt;![CDATA[57.6]]&gt;&lt;/Top&gt;&lt;/ChangeData&gt;"/>
  <p:tag name="MMPROD_ABSOLUTEPOSITIONID" val="10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60.275]]&gt;&lt;/Left&gt;&lt;Top&gt;&lt;![CDATA[510.6161]]&gt;&lt;/Top&gt;&lt;/ChangeData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48.566]]&gt;&lt;/Left&gt;&lt;Top&gt;&lt;![CDATA[512.6161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25"/>
  <p:tag name="MMPROD_TYPE" val="10007"/>
  <p:tag name="MMPROD_LASTVALUES" val="&lt;ChangeData&gt;&lt;SlideID&gt;&lt;![CDATA[280]]&gt;&lt;/SlideID&gt;&lt;/ChangeData&gt;"/>
  <p:tag name="HTML_SHAPEINFO" val="&lt;SlideThumbPath val=&quot;Slide5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48F77A66-8623-4CB6-8C59-FF1817371C67}_5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2E727DBF-70CE-41E6-A5D9-2446986427E7}_5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4F1F447C-8B9C-4684-BE9F-A2A1D7EA9665}&quot;/&gt;&lt;isInvalidForFieldText val=&quot;0&quot;/&gt;&lt;Image&gt;&lt;filename val=&quot;C:\Users\HueCd.Com\AppData\Local\Temp\PR\data\asimages\{4F1F447C-8B9C-4684-BE9F-A2A1D7EA9665}_5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2F322311-3AAC-4BD5-AA5F-632DC1C1C3E0}_5.png&quot;/&gt;&lt;left val=&quot;624&quot;/&gt;&lt;top val=&quot;312&quot;/&gt;&lt;width val=&quot;102&quot;/&gt;&lt;height val=&quot;31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D5B5B34A-0CBE-4C60-B1FF-9D1A601ED072}_5.png&quot;/&gt;&lt;left val=&quot;515&quot;/&gt;&lt;top val=&quot;312&quot;/&gt;&lt;width val=&quot;101&quot;/&gt;&lt;height val=&quot;31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283"/>
  <p:tag name="MMPROD_TYPE" val="10007"/>
  <p:tag name="MMPROD_LASTVALUES" val="&lt;ChangeData&gt;&lt;SlideID&gt;&lt;![CDATA[299]]&gt;&lt;/SlideID&gt;&lt;/ChangeData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98AEC42-453E-496A-A76F-0E7E26D6FF88}_6.png&quot;/&gt;&lt;left val=&quot;48&quot;/&gt;&lt;top val=&quot;19&quot;/&gt;&lt;width val=&quot;67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2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EAB357-C893-4742-B960-5B378118E080}&quot;/&gt;&lt;isInvalidForFieldText val=&quot;0&quot;/&gt;&lt;Image&gt;&lt;filename val=&quot;C:\Users\HueCd.Com\AppData\Local\Temp\PR\data\asimages\{CEEAB357-C893-4742-B960-5B378118E080}.png&quot;/&gt;&lt;left val=&quot;0&quot;/&gt;&lt;top val=&quot;106&quot;/&gt;&lt;width val=&quot;139&quot;/&gt;&lt;height val=&quot;150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1C90CF0-C5A7-42CF-AC6A-AA1C2792660C}_7.png&quot;/&gt;&lt;left val=&quot;258&quot;/&gt;&lt;top val=&quot;55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ECD6A09B-F007-4637-8F12-41DD414D8D76}_1.png_crop.png&quot;/&gt;&lt;left val=&quot;307&quot;/&gt;&lt;top val=&quot;142&quot;/&gt;&lt;width val=&quot;337&quot;/&gt;&lt;height val=&quot;4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8897FDC-48FE-4F91-A51A-3F1F330715FD}_1.png_crop.png&quot;/&gt;&lt;left val=&quot;126&quot;/&gt;&lt;top val=&quot;246&quot;/&gt;&lt;width val=&quot;689&quot;/&gt;&lt;height val=&quot;92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2&quot;/&gt;&lt;lineCharCount val=&quot;16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0.PNG&quot;/&gt;"/>
  <p:tag name="MMPROD_PASSDATA" val="&lt;object type=&quot;10050&quot; unique_id=&quot;1007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71&quot;&gt;&lt;property id=&quot;10020&quot; value=&quot;2&quot;/&gt;&lt;property id=&quot;10102&quot; value=&quot;1&quot;/&gt;&lt;property id=&quot;10191&quot; value=&quot;-1&quot;/&gt;&lt;/object&gt;"/>
  <p:tag name="MMPROD_TYPE" val="10008"/>
  <p:tag name="MMPROD_DATA" val="&lt;property id=&quot;10026&quot; value=&quot;10&quot;/&gt;&lt;property id=&quot;10027&quot; value=&quot;Interaction10068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ID" val="10326"/>
  <p:tag name="MMPROD_LASTVALUES" val="&lt;ChangeData&gt;&lt;SlideID&gt;&lt;![CDATA[304]]&gt;&lt;/SlideID&gt;&lt;/ChangeData&gt;"/>
  <p:tag name="MMPROD_ANSWERCOUNT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39ECA6FE-C597-437C-8F4D-6618B592CD43}_30.png&quot;/&gt;&lt;left val=&quot;31&quot;/&gt;&lt;top val=&quot;353&quot;/&gt;&lt;width val=&quot;695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1&quot;/&gt;&lt;/TableIndex&gt;&lt;/ShapeTextInfo&gt;"/>
  <p:tag name="MMPROD_LASTVALUES" val="&lt;ChangeData&gt;&lt;Text&gt;&lt;![CDATA[Toàn thân mèo được bao phủ bởi một lớp gì?]]&gt;&lt;/Text&gt;&lt;FontSize&gt;&lt;![CDATA[36]]&gt;&lt;/FontSize&gt;&lt;Left&gt;&lt;![CDATA[0]]&gt;&lt;/Left&gt;&lt;Top&gt;&lt;![CDATA[0]]&gt;&lt;/Top&gt;&lt;/ChangeData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D49F37ED-B3AA-4519-B19F-026000F9FA7F}&quot;/&gt;&lt;isInvalidForFieldText val=&quot;0&quot;/&gt;&lt;Image&gt;&lt;filename val=&quot;C:\Users\HueCd.Com\AppData\Local\Temp\PR\data\asimages\{D49F37ED-B3AA-4519-B19F-026000F9FA7F}_30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DE3A7B2D-E6D3-4AEC-B54C-3C9C4AF4AFA4}&quot;/&gt;&lt;isInvalidForFieldText val=&quot;0&quot;/&gt;&lt;Image&gt;&lt;filename val=&quot;C:\Users\HueCd.Com\AppData\Local\Temp\PR\data\asimages\{DE3A7B2D-E6D3-4AEC-B54C-3C9C4AF4AFA4}_30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03DB1D4A-2844-4463-9EC5-8F330EB4D8A1}&quot;/&gt;&lt;isInvalidForFieldText val=&quot;0&quot;/&gt;&lt;Image&gt;&lt;filename val=&quot;C:\Users\HueCd.Com\AppData\Local\Temp\PR\data\asimages\{03DB1D4A-2844-4463-9EC5-8F330EB4D8A1}_30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920C0CBC-6CEB-488D-ABF1-34124EC5D531}&quot;/&gt;&lt;isInvalidForFieldText val=&quot;0&quot;/&gt;&lt;Image&gt;&lt;filename val=&quot;C:\Users\HueCd.Com\AppData\Local\Temp\PR\data\asimages\{920C0CBC-6CEB-488D-ABF1-34124EC5D531}_30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F6345E6F-8570-46E7-8BE3-BF5A8C2999FF}&quot;/&gt;&lt;isInvalidForFieldText val=&quot;0&quot;/&gt;&lt;Image&gt;&lt;filename val=&quot;C:\Users\HueCd.Com\AppData\Local\Temp\PR\data\asimages\{F6345E6F-8570-46E7-8BE3-BF5A8C2999FF}_30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37CB4B07-CE37-4F24-97A7-385D17B5676A}&quot;/&gt;&lt;isInvalidForFieldText val=&quot;0&quot;/&gt;&lt;Image&gt;&lt;filename val=&quot;C:\Users\HueCd.Com\AppData\Local\Temp\PR\data\asimages\{37CB4B07-CE37-4F24-97A7-385D17B5676A}_30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A459A140-7479-4984-80F3-216E23381EEF}&quot;/&gt;&lt;isInvalidForFieldText val=&quot;0&quot;/&gt;&lt;Image&gt;&lt;filename val=&quot;C:\Users\HueCd.Com\AppData\Local\Temp\PR\data\asimages\{A459A140-7479-4984-80F3-216E23381EEF}_30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983D16EA-DBD2-4535-AB45-B3D4A13CD202}&quot;/&gt;&lt;isInvalidForFieldText val=&quot;0&quot;/&gt;&lt;Image&gt;&lt;filename val=&quot;C:\Users\HueCd.Com\AppData\Local\Temp\PR\data\asimages\{983D16EA-DBD2-4535-AB45-B3D4A13CD202}_30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80195B77-5335-42E3-813D-99C7DFFD299F}_30.png&quot;/&gt;&lt;left val=&quot;533&quot;/&gt;&lt;top val=&quot;312&quot;/&gt;&lt;width val=&quot;92&quot;/&gt;&lt;height val=&quot;31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99A4D0AA-7697-4444-BB83-B7144D29F589}_30.png&quot;/&gt;&lt;left val=&quot;634&quot;/&gt;&lt;top val=&quot;312&quot;/&gt;&lt;width val=&quot;92&quot;/&gt;&lt;height val=&quot;31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4.74213]]&gt;&lt;/Left&gt;&lt;Top&gt;&lt;![CDATA[57.59992]]&gt;&lt;/Top&gt;&lt;/ChangeData&gt;"/>
  <p:tag name="MMPROD_ID" val="1007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73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A)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4.74213]]&gt;&lt;/Left&gt;&lt;Top&gt;&lt;![CDATA[88.1993]]&gt;&lt;/Top&gt;&lt;/ChangeData&gt;"/>
  <p:tag name="MMPROD_ID" val="1007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75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B) 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4.74213]]&gt;&lt;/Left&gt;&lt;Top&gt;&lt;![CDATA[118.7987]]&gt;&lt;/Top&gt;&lt;/ChangeData&gt;"/>
  <p:tag name="MMPROD_ID" val="1007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77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C) 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4.74213]]&gt;&lt;/Left&gt;&lt;Top&gt;&lt;![CDATA[149.398]]&gt;&lt;/Top&gt;&lt;/ChangeData&gt;"/>
  <p:tag name="MMPROD_ID" val="10078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079&quot;&gt;&lt;property id=&quot;10020&quot; value=&quot;9&quot;/&gt;&lt;property id=&quot;10102&quot; value=&quot;0&quot;/&gt;&lt;property id=&quot;10191&quot; value=&quot;-1&quot;/&gt;&lt;/object&gt;"/>
  <p:tag name="MMPROD_COLLECTIONCONTAINERID" val="10069"/>
  <p:tag name="MMPROD_PARENTID" val="10068"/>
  <p:tag name="MMPROD_ANSWERLETTER" val="D) 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227.9997]]&gt;&lt;/Top&gt;&lt;/ChangeData&gt;"/>
  <p:tag name="MMPROD_ABSOLUTEPOSITIONID" val="10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Lông]]&gt;&lt;/Text&gt;&lt;FontSize&gt;&lt;![CDATA[20]]&gt;&lt;/FontSize&gt;&lt;Left&gt;&lt;![CDATA[172]]&gt;&lt;/Left&gt;&lt;Top&gt;&lt;![CDATA[227.9997]]&gt;&lt;/Top&gt;&lt;/ChangeData&gt;"/>
  <p:tag name="MMPROD_ABSOLUTEPOSITIONID" val="10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171.1998]]&gt;&lt;/Top&gt;&lt;/ChangeData&gt;"/>
  <p:tag name="MMPROD_ABSOLUTEPOSITIONID" val="104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Xương]]&gt;&lt;/Text&gt;&lt;FontSize&gt;&lt;![CDATA[20]]&gt;&lt;/FontSize&gt;&lt;Left&gt;&lt;![CDATA[175]]&gt;&lt;/Left&gt;&lt;Top&gt;&lt;![CDATA[171.1998]]&gt;&lt;/Top&gt;&lt;/ChangeData&gt;"/>
  <p:tag name="MMPROD_ABSOLUTEPOSITIONID" val="10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14.3998]]&gt;&lt;/Top&gt;&lt;/ChangeData&gt;"/>
  <p:tag name="MMPROD_ABSOLUTEPOSITIONID" val="10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Thịt]]&gt;&lt;/Text&gt;&lt;FontSize&gt;&lt;![CDATA[20]]&gt;&lt;/FontSize&gt;&lt;Left&gt;&lt;![CDATA[166]]&gt;&lt;/Left&gt;&lt;Top&gt;&lt;![CDATA[114.3998]]&gt;&lt;/Top&gt;&lt;/ChangeData&gt;"/>
  <p:tag name="MMPROD_ABSOLUTEPOSITIONID" val="102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59992]]&gt;&lt;/Top&gt;&lt;/ChangeData&gt;"/>
  <p:tag name="MMPROD_ABSOLUTEPOSITIONID" val="10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MMPROD_LASTVALUES" val="&lt;ChangeData&gt;&lt;Text&gt;&lt;![CDATA[Da]]&gt;&lt;/Text&gt;&lt;FontSize&gt;&lt;![CDATA[20]]&gt;&lt;/FontSize&gt;&lt;Left&gt;&lt;![CDATA[172]]&gt;&lt;/Left&gt;&lt;Top&gt;&lt;![CDATA[57.59992]]&gt;&lt;/Top&gt;&lt;/ChangeData&gt;"/>
  <p:tag name="MMPROD_ABSOLUTEPOSITIONID" val="102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0]]&gt;&lt;/SlideID&gt;&lt;/ChangeData&gt;"/>
  <p:tag name="MMPROD_PASSDATA" val="&lt;object type=&quot;10050&quot; unique_id=&quot;1025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53&quot;&gt;&lt;property id=&quot;10020&quot; value=&quot;2&quot;/&gt;&lt;property id=&quot;10102&quot; value=&quot;1&quot;/&gt;&lt;property id=&quot;10191&quot; value=&quot;-1&quot;/&gt;&lt;/object&gt;"/>
  <p:tag name="MMPROD_ID" val="10299"/>
  <p:tag name="MMPROD_TYPE" val="10008"/>
  <p:tag name="MMPROD_DATA" val="&lt;property id=&quot;10026&quot; value=&quot;10&quot;/&gt;&lt;property id=&quot;10027&quot; value=&quot;Interaction10250&quot;/&gt;&lt;property id=&quot;10028&quot; value=&quot;0&quot;/&gt;&lt;property id=&quot;10063&quot; value=&quot;2&quot;/&gt;&lt;property id=&quot;10070&quot; value=&quot;Lựa chọn câu trả lời đúng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50"/>
  <p:tag name="MMPROD_ABSOLUTEPOSITIONID" val="100"/>
  <p:tag name="MMPROD_LASTVALUES" val="&lt;ChangeData&gt;&lt;Text&gt;&lt;![CDATA[Khi sờ vào lớp lông của con mèo em cảm thấy như thế nào?]]&gt;&lt;/Text&gt;&lt;FontSize&gt;&lt;![CDATA[36]]&gt;&lt;/FontSize&gt;&lt;Left&gt;&lt;![CDATA[0]]&gt;&lt;/Left&gt;&lt;Top&gt;&lt;![CDATA[0]]&gt;&lt;/Top&gt;&lt;/ChangeData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9.44331]]&gt;&lt;/Left&gt;&lt;Top&gt;&lt;![CDATA[155.9672]]&gt;&lt;/Top&gt;&lt;/ChangeData&gt;"/>
  <p:tag name="MMPROD_ID" val="1025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55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a) 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219.8658]]&gt;&lt;/Top&gt;&lt;/ChangeData&gt;"/>
  <p:tag name="MMPROD_ID" val="10256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257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b) 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5.37496]]&gt;&lt;/Left&gt;&lt;Top&gt;&lt;![CDATA[276.6658]]&gt;&lt;/Top&gt;&lt;/ChangeData&gt;"/>
  <p:tag name="MMPROD_ID" val="1025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59&quot;&gt;&lt;property id=&quot;10020&quot; value=&quot;9&quot;/&gt;&lt;property id=&quot;10102&quot; value=&quot;0&quot;/&gt;&lt;property id=&quot;10191&quot; value=&quot;-1&quot;/&gt;&lt;/object&gt;"/>
  <p:tag name="MMPROD_COLLECTIONCONTAINERID" val="10251"/>
  <p:tag name="MMPROD_PARENTID" val="10299"/>
  <p:tag name="MMPROD_ANSWERLETTER" val="c) 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36]]&gt;&lt;/FontSize&gt;&lt;Left&gt;&lt;![CDATA[112]]&gt;&lt;/Left&gt;&lt;Top&gt;&lt;![CDATA[171.2]]&gt;&lt;/Top&gt;&lt;/ChangeData&gt;"/>
  <p:tag name="MMPROD_ABSOLUTEPOSITIONID" val="10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ù xì]]&gt;&lt;/Text&gt;&lt;FontSize&gt;&lt;![CDATA[36]]&gt;&lt;/FontSize&gt;&lt;Left&gt;&lt;![CDATA[158]]&gt;&lt;/Left&gt;&lt;Top&gt;&lt;![CDATA[171.2]]&gt;&lt;/Top&gt;&lt;/ChangeData&gt;"/>
  <p:tag name="MMPROD_ABSOLUTEPOSITIONID" val="10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ềm và mịn]]&gt;&lt;/Text&gt;&lt;FontSize&gt;&lt;![CDATA[36]]&gt;&lt;/FontSize&gt;&lt;Left&gt;&lt;![CDATA[160]]&gt;&lt;/Left&gt;&lt;Top&gt;&lt;![CDATA[114.4]]&gt;&lt;/Top&gt;&lt;/ChangeData&gt;"/>
  <p:tag name="MMPROD_ABSOLUTEPOSITIONID" val="10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 cứng ]]&gt;&lt;/Text&gt;&lt;FontSize&gt;&lt;![CDATA[36]]&gt;&lt;/FontSize&gt;&lt;Left&gt;&lt;![CDATA[158]]&gt;&lt;/Left&gt;&lt;Top&gt;&lt;![CDATA[57.6]]&gt;&lt;/Top&gt;&lt;/ChangeData&gt;"/>
  <p:tag name="MMPROD_ABSOLUTEPOSITIONID" val="10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23.0017]]&gt;&lt;/Left&gt;&lt;Top&gt;&lt;![CDATA[504.6824]]&gt;&lt;/Top&gt;&lt;/ChangeData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22.2017]]&gt;&lt;/Left&gt;&lt;Top&gt;&lt;![CDATA[504.6824]]&gt;&lt;/Top&gt;&lt;/ChangeData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1]]&gt;&lt;/SlideID&gt;&lt;/ChangeData&gt;"/>
  <p:tag name="MMPROD_PASSDATA" val="&lt;object type=&quot;10050&quot; unique_id=&quot;1027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73&quot;&gt;&lt;property id=&quot;10020&quot; value=&quot;2&quot;/&gt;&lt;property id=&quot;10102&quot; value=&quot;1&quot;/&gt;&lt;property id=&quot;10191&quot; value=&quot;-1&quot;/&gt;&lt;/object&gt;"/>
  <p:tag name="MMPROD_ID" val="10300"/>
  <p:tag name="MMPROD_TYPE" val="10055"/>
  <p:tag name="MMPROD_DATA" val="&lt;property id=&quot;10026&quot; value=&quot;10&quot;/&gt;&lt;property id=&quot;10027&quot; value=&quot;Interaction10270&quot;/&gt;&lt;property id=&quot;10028&quot; value=&quot;0&quot;/&gt;&lt;property id=&quot;10063&quot; value=&quot;1&quot;/&gt;&lt;property id=&quot;10070&quot; value=&quot;Đúng/ Sai.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70"/>
  <p:tag name="MMPROD_ABSOLUTEPOSITIONID" val="100"/>
  <p:tag name="MMPROD_LASTVALUES" val="&lt;ChangeData&gt;&lt;Text&gt;&lt;![CDATA[Mèo có những  màu lông nào?]]&gt;&lt;/Text&gt;&lt;FontSize&gt;&lt;![CDATA[36]]&gt;&lt;/FontSize&gt;&lt;Left&gt;&lt;![CDATA[0]]&gt;&lt;/Left&gt;&lt;Top&gt;&lt;![CDATA[0]]&gt;&lt;/Top&gt;&lt;/ChangeData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5.37496]]&gt;&lt;/Left&gt;&lt;Top&gt;&lt;![CDATA[147.0024]]&gt;&lt;/Top&gt;&lt;/ChangeData&gt;"/>
  <p:tag name="MMPROD_ID" val="10274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75&quot;&gt;&lt;property id=&quot;10020&quot; value=&quot;9&quot;/&gt;&lt;property id=&quot;10102&quot; value=&quot;0&quot;/&gt;&lt;property id=&quot;10191&quot; value=&quot;-1&quot;/&gt;&lt;/object&gt;"/>
  <p:tag name="MMPROD_COLLECTIONCONTAINERID" val="10271"/>
  <p:tag name="MMPROD_PARENTID" val="10300"/>
  <p:tag name="MMPROD_ANSWERLETTER" val="A) 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5.37496]]&gt;&lt;/Left&gt;&lt;Top&gt;&lt;![CDATA[204.6544]]&gt;&lt;/Top&gt;&lt;/ChangeData&gt;"/>
  <p:tag name="MMPROD_ID" val="1027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77&quot;&gt;&lt;property id=&quot;10020&quot; value=&quot;9&quot;/&gt;&lt;property id=&quot;10102&quot; value=&quot;0&quot;/&gt;&lt;property id=&quot;10191&quot; value=&quot;-1&quot;/&gt;&lt;/object&gt;"/>
  <p:tag name="MMPROD_COLLECTIONCONTAINERID" val="10271"/>
  <p:tag name="MMPROD_PARENTID" val="10300"/>
  <p:tag name="MMPROD_ANSWERLETTER" val="B) 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en, trắng]]&gt;&lt;/Text&gt;&lt;FontSize&gt;&lt;![CDATA[36]]&gt;&lt;/FontSize&gt;&lt;Left&gt;&lt;![CDATA[166]]&gt;&lt;/Left&gt;&lt;Top&gt;&lt;![CDATA[114.4]]&gt;&lt;/Top&gt;&lt;/ChangeData&gt;"/>
  <p:tag name="MMPROD_ABSOLUTEPOSITIONID" val="10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en, trắng, tam thể...]]&gt;&lt;/Text&gt;&lt;FontSize&gt;&lt;![CDATA[36]]&gt;&lt;/FontSize&gt;&lt;Left&gt;&lt;![CDATA[168]]&gt;&lt;/Left&gt;&lt;Top&gt;&lt;![CDATA[57.6]]&gt;&lt;/Top&gt;&lt;/ChangeData&gt;"/>
  <p:tag name="MMPROD_ABSOLUTEPOSITIONID" val="102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27.0581]]&gt;&lt;/Left&gt;&lt;Top&gt;&lt;![CDATA[494.5414]]&gt;&lt;/Top&gt;&lt;/ChangeData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26.2581]]&gt;&lt;/Left&gt;&lt;Top&gt;&lt;![CDATA[494.5414]]&gt;&lt;/Top&gt;&lt;/ChangeData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9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1&quot;&gt;&lt;property id=&quot;10020&quot; value=&quot;2&quot;/&gt;&lt;property id=&quot;10102&quot; value=&quot;1&quot;/&gt;&lt;property id=&quot;10191&quot; value=&quot;-1&quot;/&gt;&lt;/object&gt;"/>
  <p:tag name="MMPROD_ID" val="10301"/>
  <p:tag name="MMPROD_TYPE" val="10011"/>
  <p:tag name="MMPROD_DATA" val="&lt;property id=&quot;10025&quot; value=&quot;300&quot;/&gt;&lt;property id=&quot;10026&quot; value=&quot;10&quot;/&gt;&lt;property id=&quot;10027&quot; value=&quot;Interaction10288&quot;/&gt;&lt;property id=&quot;10028&quot; value=&quot;0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283"/>
  <p:tag name="MMPROD_PARENTQUESTIONGROUPID" val="-1"/>
  <p:tag name="QUIZCLIPSSOURCE" val="2018697261,E:\Bai 27 Con meo1 mat da_pptx\Media.ppcx"/>
  <p:tag name="MMPROD_ANSWERCOUN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8"/>
  <p:tag name="MMPROD_ABSOLUTEPOSITIONID" val="100"/>
  <p:tag name="MMPROD_LASTVALUES" val="&lt;ChangeData&gt;&lt;Text&gt;&lt;![CDATA[Hoàn thành các câu sau đây bằng cách điền vào chỗ trống các từ: ]]&gt;&lt;/Text&gt;&lt;FontSize&gt;&lt;![CDATA[32]]&gt;&lt;/FontSize&gt;&lt;Left&gt;&lt;![CDATA[0]]&gt;&lt;/Left&gt;&lt;Top&gt;&lt;![CDATA[0]]&gt;&lt;/Top&gt;&lt;/ChangeData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một cách chính xác!]]&gt;&lt;/Text&gt;&lt;FontSize&gt;&lt;![CDATA[17]]&gt;&lt;/FontSize&gt;&lt;Left&gt;&lt;![CDATA[0]]&gt;&lt;/Left&gt;&lt;Top&gt;&lt;![CDATA[0]]&gt;&lt;/Top&gt;&lt;/ChangeData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:]]&gt;&lt;/Text&gt;&lt;FontSize&gt;&lt;![CDATA[17]]&gt;&lt;/FontSize&gt;&lt;Left&gt;&lt;![CDATA[0]]&gt;&lt;/Left&gt;&lt;Top&gt;&lt;![CDATA[0]]&gt;&lt;/Top&gt;&lt;/ChangeData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7]]&gt;&lt;/FontSize&gt;&lt;Left&gt;&lt;![CDATA[0]]&gt;&lt;/Left&gt;&lt;Top&gt;&lt;![CDATA[0]]&gt;&lt;/Top&gt;&lt;/ChangeData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không trả lời câu hỏi này hoàn toàn]]&gt;&lt;/Text&gt;&lt;FontSize&gt;&lt;![CDATA[17]]&gt;&lt;/FontSize&gt;&lt;Left&gt;&lt;![CDATA[0]]&gt;&lt;/Left&gt;&lt;Top&gt;&lt;![CDATA[0]]&gt;&lt;/Top&gt;&lt;/ChangeData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1"/>
  <p:tag name="MMPROD_ABSOLUTEPOSITIONID" val="102"/>
  <p:tag name="MMPROD_DATA" val=" đểCon mèo có           ,   ,nó thường dùng chân, móng vuốt  &amp;lt;1&amp;gt;&amp;lt;2&amp;gt;   &amp;#x0D;&amp;#x0A;"/>
  <p:tag name="MMPROD_FILLBLANKQUESTIONCHANGED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n mèo có  , nó thường dùng chân, móng vuốt  ]]&gt;&lt;/Text&gt;&lt;FontSize&gt;&lt;![CDATA[20]]&gt;&lt;/FontSize&gt;&lt;Left&gt;&lt;![CDATA[0]]&gt;&lt;/Left&gt;&lt;Top&gt;&lt;![CDATA[0]]&gt;&lt;/Top&gt;&lt;/ChangeData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1@@@@@@@@ để@@2@@@@@@@@   ]]&gt;&lt;/Text&gt;&lt;FontSize&gt;&lt;![CDATA[20]]&gt;&lt;/FontSize&gt;&lt;Left&gt;&lt;![CDATA[0]]&gt;&lt;/Left&gt;&lt;Top&gt;&lt;![CDATA[0]]&gt;&lt;/Top&gt;&lt;/ChangeData&gt;"/>
  <p:tag name="MMPROD_SEGMENT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ID" val="10292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89"/>
  <p:tag name="MMPROD_PARENTID" val="10301"/>
  <p:tag name="MMPROD_DATAEXT" val="&lt;object type=&quot;10047&quot; unique_id=&quot;10293&quot;&gt;&lt;object type=&quot;10030&quot; unique_id=&quot;10294&quot;&gt;&lt;property id=&quot;10088&quot; value=&quot;0&quot;/&gt;&lt;property id=&quot;10176&quot; value=&quot;bốn chân&quot;/&gt;&lt;/object&gt;&lt;/object&gt;"/>
  <p:tag name="MMPROD_SEGMEN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để]]&gt;&lt;/Text&gt;&lt;FontSize&gt;&lt;![CDATA[20]]&gt;&lt;/FontSize&gt;&lt;Left&gt;&lt;![CDATA[0]]&gt;&lt;/Left&gt;&lt;Top&gt;&lt;![CDATA[0]]&gt;&lt;/Top&gt;&lt;/ChangeData&gt;"/>
  <p:tag name="MMPROD_SEGMENT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ID" val="10295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89"/>
  <p:tag name="MMPROD_PARENTID" val="10301"/>
  <p:tag name="MMPROD_DATAEXT" val="&lt;object type=&quot;10047&quot; unique_id=&quot;10296&quot;&gt;&lt;object type=&quot;10030&quot; unique_id=&quot;10297&quot;&gt;&lt;property id=&quot;10088&quot; value=&quot;0&quot;/&gt;&lt;property id=&quot;10176&quot; value=&quot;bắt chuột&quot;/&gt;&lt;/object&gt;&lt;/object&gt;"/>
  <p:tag name="MMPROD_SEGMENT" val="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831.1145]]&gt;&lt;/Left&gt;&lt;Top&gt;&lt;![CDATA[443.0247]]&gt;&lt;/Top&gt;&lt;/ChangeData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730.3145]]&gt;&lt;/Left&gt;&lt;Top&gt;&lt;![CDATA[443.0247]]&gt;&lt;/Top&gt;&lt;/ChangeData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2A874B0B-A691-4B23-9139-B980783D5619}_1.png_crop.png&quot;/&gt;&lt;left val=&quot;734&quot;/&gt;&lt;top val=&quot;12&quot;/&gt;&lt;width val=&quot;69&quot;/&gt;&lt;height val=&quot;36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154B4D2E-02E7-4019-89BC-774C23879F5A}_1.png_crop.png&quot;/&gt;&lt;left val=&quot;530&quot;/&gt;&lt;top val=&quot;463&quot;/&gt;&lt;width val=&quot;97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0FCCEEB8-2359-4EAF-8178-B597C1366AEE}_1.png_crop.png&quot;/&gt;&lt;left val=&quot;206&quot;/&gt;&lt;top val=&quot;222&quot;/&gt;&lt;width val=&quot;82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9D335826-0E9D-4ADD-B35C-8BE98DCB1408}_1.png_crop.png&quot;/&gt;&lt;left val=&quot;297&quot;/&gt;&lt;top val=&quot;17&quot;/&gt;&lt;width val=&quot;88&quot;/&gt;&lt;height val=&quot;3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928D4EB-7AE4-4A3F-94F7-25E7456DF4BC}_13.png&quot;/&gt;&lt;left val=&quot;124&quot;/&gt;&lt;top val=&quot;140&quot;/&gt;&lt;width val=&quot;71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7E939A-37F7-4B4F-997F-1A27E0DAC9BB}_13.png&quot;/&gt;&lt;left val=&quot;283&quot;/&gt;&lt;top val=&quot;165&quot;/&gt;&lt;width val=&quot;125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B091526-4A4C-4ADE-89FA-4B101B911DA1}_13.png&quot;/&gt;&lt;left val=&quot;376&quot;/&gt;&lt;top val=&quot;183&quot;/&gt;&lt;width val=&quot;142&quot;/&gt;&lt;height val=&quot;1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84BEA59-7657-4A9D-A497-2A8DB5FBEA05}_13.png&quot;/&gt;&lt;left val=&quot;450&quot;/&gt;&lt;top val=&quot;285&quot;/&gt;&lt;width val=&quot;120&quot;/&gt;&lt;height val=&quot;8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ACBB070-2E3D-4E99-A1DD-B6302637B401}_13.png&quot;/&gt;&lt;left val=&quot;204&quot;/&gt;&lt;top val=&quot;309&quot;/&gt;&lt;width val=&quot;118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46DAA1A-D297-44F2-A87E-323203C8204D}_13.png&quot;/&gt;&lt;left val=&quot;448&quot;/&gt;&lt;top val=&quot;387&quot;/&gt;&lt;width val=&quot;1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AD283DA-8BB1-407D-8200-13C3D6ED064F}_13.png&quot;/&gt;&lt;left val=&quot;411&quot;/&gt;&lt;top val=&quot;408&quot;/&gt;&lt;width val=&quot;111&quot;/&gt;&lt;height val=&quot;13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B5EC86D-D1BD-4E3B-BFD8-5BD615AE1149}_13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DB884D7-CB5B-4CB9-A33D-A7C3D9CCF4F4}_13.png&quot;/&gt;&lt;left val=&quot;302&quot;/&gt;&lt;top val=&quot;78&quot;/&gt;&lt;width val=&quot;376&quot;/&gt;&lt;height val=&quot;159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E0C8AA2-F67B-4C20-A89A-F4AC74AD4342}_1.png_crop.png&quot;/&gt;&lt;left val=&quot;680&quot;/&gt;&lt;top val=&quot;30&quot;/&gt;&lt;width val=&quot;69&quot;/&gt;&lt;height val=&quot;36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A0CDCCA-CA6F-4CCD-8635-24B1069A4F67}_14.png&quot;/&gt;&lt;left val=&quot;444&quot;/&gt;&lt;top val=&quot;-9&quot;/&gt;&lt;width val=&quot;144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5D6D78-7242-41C3-B64B-3DE1662A6B43}_14.png&quot;/&gt;&lt;left val=&quot;660&quot;/&gt;&lt;top val=&quot;141&quot;/&gt;&lt;width val=&quot;156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0051845-329D-4DB7-B0A8-1C2ED2E5AAD4}_14.png&quot;/&gt;&lt;left val=&quot;651&quot;/&gt;&lt;top val=&quot;198&quot;/&gt;&lt;width val=&quot;13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0DA99CB-A794-4387-A955-3547DC2F9BA0}_14.png&quot;/&gt;&lt;left val=&quot;630&quot;/&gt;&lt;top val=&quot;387&quot;/&gt;&lt;width val=&quot;13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99C36B9E-4B57-4903-8B5D-B3E2864D5F8E}_1.png_crop.png&quot;/&gt;&lt;left val=&quot;476&quot;/&gt;&lt;top val=&quot;463&quot;/&gt;&lt;width val=&quot;97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4FC8969-EC31-4235-A652-ABAAF8333203}_1.png_crop.png&quot;/&gt;&lt;left val=&quot;152&quot;/&gt;&lt;top val=&quot;222&quot;/&gt;&lt;width val=&quot;82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2D7D109D-DFC9-49DC-9DC0-BE0F80DAEC2F}_1.png_crop.png&quot;/&gt;&lt;left val=&quot;243&quot;/&gt;&lt;top val=&quot;17&quot;/&gt;&lt;width val=&quot;88&quot;/&gt;&lt;height val=&quot;3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7660BE0-0E2C-4763-B140-D20DF28E7C1A}_14.png&quot;/&gt;&lt;left val=&quot;642&quot;/&gt;&lt;top val=&quot;282&quot;/&gt;&lt;width val=&quot;144&quot;/&gt;&lt;height val=&quot;172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4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F5619AEE-F6CB-4803-94EC-53F185050866}_15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E1B328A-FD35-4910-A42C-44CD04E4EB35}_15.png&quot;/&gt;&lt;left val=&quot;278&quot;/&gt;&lt;top val=&quot;90&quot;/&gt;&lt;width val=&quot;549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022335D-87FD-40A6-9349-01731EBB6592}_15.png&quot;/&gt;&lt;left val=&quot;499&quot;/&gt;&lt;top val=&quot;149&quot;/&gt;&lt;width val=&quot;21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3003E3C-6F77-44A7-A7D3-A42759C9F1EC}_15.png&quot;/&gt;&lt;left val=&quot;303&quot;/&gt;&lt;top val=&quot;386&quot;/&gt;&lt;width val=&quot;249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57DC1F7-4DD1-4C33-A1D9-632A86D9B9DB}_16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65F613C-5DDB-47AD-B973-9CDB4A03634A}_16.png&quot;/&gt;&lt;left val=&quot;278&quot;/&gt;&lt;top val=&quot;90&quot;/&gt;&lt;width val=&quot;611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D57EF4-70A9-4CB0-9D37-CA69CF6C9CA3}&quot;/&gt;&lt;isInvalidForFieldText val=&quot;0&quot;/&gt;&lt;Image&gt;&lt;filename val=&quot;C:\Users\HueCd.Com\AppData\Local\Temp\PR\data\asimages\{10D57EF4-70A9-4CB0-9D37-CA69CF6C9CA3}.png&quot;/&gt;&lt;left val=&quot;312&quot;/&gt;&lt;top val=&quot;78&quot;/&gt;&lt;width val=&quot;390&quot;/&gt;&lt;height val=&quot;26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742FEB-1660-457F-A229-17FC771F57AE}&quot;/&gt;&lt;isInvalidForFieldText val=&quot;0&quot;/&gt;&lt;Image&gt;&lt;filename val=&quot;C:\Users\HueCd.Com\AppData\Local\Temp\PR\data\asimages\{46742FEB-1660-457F-A229-17FC771F57AE}.png&quot;/&gt;&lt;left val=&quot;778&quot;/&gt;&lt;top val=&quot;119&quot;/&gt;&lt;width val=&quot;63&quot;/&gt;&lt;height val=&quot;361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224E5D4-1B94-40AC-8C71-3FB092FADAEF}&quot;/&gt;&lt;isInvalidForFieldText val=&quot;0&quot;/&gt;&lt;Image&gt;&lt;filename val=&quot;C:\Users\HueCd.Com\AppData\Local\Temp\PR\data\asimages\{0224E5D4-1B94-40AC-8C71-3FB092FADAEF}.png&quot;/&gt;&lt;left val=&quot;148&quot;/&gt;&lt;top val=&quot;337&quot;/&gt;&lt;width val=&quot;182&quot;/&gt;&lt;height val=&quot;183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79FB2E-8B5B-4FB1-8134-BADEBF4A8C3A}&quot;/&gt;&lt;isInvalidForFieldText val=&quot;0&quot;/&gt;&lt;Image&gt;&lt;filename val=&quot;C:\Users\HueCd.Com\AppData\Local\Temp\PR\data\asimages\{0079FB2E-8B5B-4FB1-8134-BADEBF4A8C3A}.png&quot;/&gt;&lt;left val=&quot;120&quot;/&gt;&lt;top val=&quot;492&quot;/&gt;&lt;width val=&quot;366&quot;/&gt;&lt;height val=&quot;6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1F21152-26C0-4F33-8869-0A0D9D56DDFE}&quot;/&gt;&lt;isInvalidForFieldText val=&quot;0&quot;/&gt;&lt;Image&gt;&lt;filename val=&quot;C:\Users\HueCd.Com\AppData\Local\Temp\PR\data\asimages\{D1F21152-26C0-4F33-8869-0A0D9D56DDFE}.png&quot;/&gt;&lt;left val=&quot;684&quot;/&gt;&lt;top val=&quot;34&quot;/&gt;&lt;width val=&quot;283&quot;/&gt;&lt;height val=&quot;211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F90AB3-9B9B-4D4C-93A8-839F2E20D5BC}&quot;/&gt;&lt;isInvalidForFieldText val=&quot;0&quot;/&gt;&lt;Image&gt;&lt;filename val=&quot;C:\Users\HueCd.Com\AppData\Local\Temp\PR\data\asimages\{EDF90AB3-9B9B-4D4C-93A8-839F2E20D5BC}.png&quot;/&gt;&lt;left val=&quot;606&quot;/&gt;&lt;top val=&quot;354&quot;/&gt;&lt;width val=&quot;90&quot;/&gt;&lt;height val=&quot;112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AB4149-2B3F-463B-B74F-55C49BCF8B8B}&quot;/&gt;&lt;isInvalidForFieldText val=&quot;0&quot;/&gt;&lt;Image&gt;&lt;filename val=&quot;C:\Users\HueCd.Com\AppData\Local\Temp\PR\data\asimages\{38AB4149-2B3F-463B-B74F-55C49BCF8B8B}.png&quot;/&gt;&lt;left val=&quot;474&quot;/&gt;&lt;top val=&quot;492&quot;/&gt;&lt;width val=&quot;366&quot;/&gt;&lt;height val=&quot;60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BC7666-CCC7-4319-8D1E-8BFB8A17D854}&quot;/&gt;&lt;isInvalidForFieldText val=&quot;0&quot;/&gt;&lt;Image&gt;&lt;filename val=&quot;C:\Users\HueCd.Com\AppData\Local\Temp\PR\data\asimages\{78BC7666-CCC7-4319-8D1E-8BFB8A17D854}.png&quot;/&gt;&lt;left val=&quot;120&quot;/&gt;&lt;top val=&quot;150&quot;/&gt;&lt;width val=&quot;60&quot;/&gt;&lt;height val=&quot;360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8395A-4EAD-4E50-A66F-2C092C8B22A1}&quot;/&gt;&lt;isInvalidForFieldText val=&quot;0&quot;/&gt;&lt;Image&gt;&lt;filename val=&quot;C:\Users\HueCd.Com\AppData\Local\Temp\PR\data\asimages\{4428395A-4EAD-4E50-A66F-2C092C8B22A1}_16.png&quot;/&gt;&lt;left val=&quot;-12&quot;/&gt;&lt;top val=&quot;120&quot;/&gt;&lt;width val=&quot;385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3C5A6A-C25B-4EA4-86D6-4D457D6FBA4B}&quot;/&gt;&lt;isInvalidForFieldText val=&quot;0&quot;/&gt;&lt;Image&gt;&lt;filename val=&quot;C:\Users\HueCd.Com\AppData\Local\Temp\PR\data\asimages\{123C5A6A-C25B-4EA4-86D6-4D457D6FBA4B}_16.png&quot;/&gt;&lt;left val=&quot;129&quot;/&gt;&lt;top val=&quot;188&quot;/&gt;&lt;width val=&quot;691&quot;/&gt;&lt;height val=&quot;3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0937501-282D-4D89-ACC1-6BE8E405EEA3}_16.png&quot;/&gt;&lt;left val=&quot;153&quot;/&gt;&lt;top val=&quot;200&quot;/&gt;&lt;width val=&quot;670&quot;/&gt;&lt;height val=&quot;204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25&quot;/&gt;&lt;lineCharCount val=&quot;42&quot;/&gt;&lt;lineCharCount val=&quot;1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F133A1-56B9-464D-8F65-85A35BF98109}&quot;/&gt;&lt;isInvalidForFieldText val=&quot;0&quot;/&gt;&lt;Image&gt;&lt;filename val=&quot;C:\Users\HueCd.Com\AppData\Local\Temp\PR\data\asimages\{3FF133A1-56B9-464D-8F65-85A35BF98109}_1.png&quot;/&gt;&lt;left val=&quot;90&quot;/&gt;&lt;top val=&quot;2&quot;/&gt;&lt;width val=&quot;109&quot;/&gt;&lt;height val=&quot;82&quot;/&gt;&lt;hasText val=&quot;1&quot;/&gt;&lt;/Image&gt;&lt;/ThreeDShape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C43F4C2-19BD-4B0E-BFDD-D5CB76F4D9D3}_16.png&quot;/&gt;&lt;left val=&quot;150&quot;/&gt;&lt;top val=&quot;386&quot;/&gt;&lt;width val=&quot;66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8D63381-44CD-4324-B4E9-6BDD378E3A3B}_16.png&quot;/&gt;&lt;left val=&quot;147&quot;/&gt;&lt;top val=&quot;428&quot;/&gt;&lt;width val=&quot;649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23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7F87A0-5EA7-4987-8691-A0ABDD2DA97B}&quot;/&gt;&lt;isInvalidForFieldText val=&quot;0&quot;/&gt;&lt;Image&gt;&lt;filename val=&quot;C:\Users\HueCd.Com\AppData\Local\Temp\PR\data\asimages\{A07F87A0-5EA7-4987-8691-A0ABDD2DA97B}.png&quot;/&gt;&lt;left val=&quot;192&quot;/&gt;&lt;top val=&quot;18&quot;/&gt;&lt;width val=&quot;613&quot;/&gt;&lt;height val=&quot;468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216692-3476-4206-8484-DCD7D77C8811}&quot;/&gt;&lt;isInvalidForFieldText val=&quot;0&quot;/&gt;&lt;Image&gt;&lt;filename val=&quot;C:\Users\HueCd.Com\AppData\Local\Temp\PR\data\asimages\{89216692-3476-4206-8484-DCD7D77C8811}_17.png&quot;/&gt;&lt;left val=&quot;102&quot;/&gt;&lt;top val=&quot;0&quot;/&gt;&lt;width val=&quot;775&quot;/&gt;&lt;height val=&quot;541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4431A0-C074-47B5-9BE4-215F0421BDC5}&quot;/&gt;&lt;isInvalidForFieldText val=&quot;0&quot;/&gt;&lt;Image&gt;&lt;filename val=&quot;C:\Users\HueCd.Com\AppData\Local\Temp\PR\data\asimages\{694431A0-C074-47B5-9BE4-215F0421BDC5}_1.png&quot;/&gt;&lt;left val=&quot;186&quot;/&gt;&lt;top val=&quot;18&quot;/&gt;&lt;width val=&quot;655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52A88E1C-BA01-4F95-813F-9427729FFFAD}_18.png&quot;/&gt;&lt;left val=&quot;258&quot;/&gt;&lt;top val=&quot;38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B3A013F-09DA-4E31-9420-ECDCD0A5DD31}_18.png&quot;/&gt;&lt;left val=&quot;278&quot;/&gt;&lt;top val=&quot;90&quot;/&gt;&lt;width val=&quot;455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8D43F1A-16CA-40BD-BDF2-C423C278C0C1}_1.png_crop.png&quot;/&gt;&lt;left val=&quot;126&quot;/&gt;&lt;top val=&quot;162&quot;/&gt;&lt;width val=&quot;691&quot;/&gt;&lt;height val=&quot;8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3&quot;/&gt;&lt;lineCharCount val=&quot;15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864F12-C928-42E6-B510-8687CD6B26D8}&quot;/&gt;&lt;isInvalidForFieldText val=&quot;0&quot;/&gt;&lt;Image&gt;&lt;filename val=&quot;C:\Users\HueCd.Com\AppData\Local\Temp\PR\data\asimages\{F1864F12-C928-42E6-B510-8687CD6B26D8}.png&quot;/&gt;&lt;left val=&quot;924&quot;/&gt;&lt;top val=&quot;11&quot;/&gt;&lt;width val=&quot;42&quot;/&gt;&lt;height val=&quot;528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712F64-6750-4E34-87F5-5244EB211F28}&quot;/&gt;&lt;isInvalidForFieldText val=&quot;0&quot;/&gt;&lt;Image&gt;&lt;filename val=&quot;C:\Users\HueCd.Com\AppData\Local\Temp\PR\data\asimages\{39712F64-6750-4E34-87F5-5244EB211F28}.png&quot;/&gt;&lt;left val=&quot;148&quot;/&gt;&lt;top val=&quot;337&quot;/&gt;&lt;width val=&quot;182&quot;/&gt;&lt;height val=&quot;18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6C2D5A8-6100-4E49-BCD2-9AD50C8B8509}_1.png&quot;/&gt;&lt;left val=&quot;120&quot;/&gt;&lt;top val=&quot;105&quot;/&gt;&lt;width val=&quot;763&quot;/&gt;&lt;height val=&quot;121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21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A568C6-E4CF-4D5C-8D8D-EBD911C481DA}&quot;/&gt;&lt;isInvalidForFieldText val=&quot;0&quot;/&gt;&lt;Image&gt;&lt;filename val=&quot;C:\Users\HueCd.Com\AppData\Local\Temp\PR\data\asimages\{55A568C6-E4CF-4D5C-8D8D-EBD911C481DA}.png&quot;/&gt;&lt;left val=&quot;120&quot;/&gt;&lt;top val=&quot;492&quot;/&gt;&lt;width val=&quot;366&quot;/&gt;&lt;height val=&quot;60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ECF311-260D-4233-8BF5-BF58683886CE}&quot;/&gt;&lt;isInvalidForFieldText val=&quot;0&quot;/&gt;&lt;Image&gt;&lt;filename val=&quot;C:\Users\HueCd.Com\AppData\Local\Temp\PR\data\asimages\{7CECF311-260D-4233-8BF5-BF58683886CE}.png&quot;/&gt;&lt;left val=&quot;684&quot;/&gt;&lt;top val=&quot;12&quot;/&gt;&lt;width val=&quot;187&quot;/&gt;&lt;height val=&quot;145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9927B36-741F-4EF5-89B4-590F1FD46818}&quot;/&gt;&lt;isInvalidForFieldText val=&quot;0&quot;/&gt;&lt;Image&gt;&lt;filename val=&quot;C:\Users\HueCd.Com\AppData\Local\Temp\PR\data\asimages\{C9927B36-741F-4EF5-89B4-590F1FD46818}.png&quot;/&gt;&lt;left val=&quot;837&quot;/&gt;&lt;top val=&quot;407&quot;/&gt;&lt;width val=&quot;90&quot;/&gt;&lt;height val=&quot;112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00ADC33-D2AB-4772-AD85-086974DA7D5C}&quot;/&gt;&lt;isInvalidForFieldText val=&quot;0&quot;/&gt;&lt;Image&gt;&lt;filename val=&quot;C:\Users\HueCd.Com\AppData\Local\Temp\PR\data\asimages\{700ADC33-D2AB-4772-AD85-086974DA7D5C}.png&quot;/&gt;&lt;left val=&quot;474&quot;/&gt;&lt;top val=&quot;492&quot;/&gt;&lt;width val=&quot;366&quot;/&gt;&lt;height val=&quot;60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B5A338C-AD9A-49E7-A274-0C9AF8E1DB59}&quot;/&gt;&lt;isInvalidForFieldText val=&quot;0&quot;/&gt;&lt;Image&gt;&lt;filename val=&quot;C:\Users\HueCd.Com\AppData\Local\Temp\PR\data\asimages\{FB5A338C-AD9A-49E7-A274-0C9AF8E1DB59}.png&quot;/&gt;&lt;left val=&quot;3&quot;/&gt;&lt;top val=&quot;0&quot;/&gt;&lt;width val=&quot;48&quot;/&gt;&lt;height val=&quot;520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0]]&gt;&lt;/SlideID&gt;&lt;/ChangeData&gt;"/>
  <p:tag name="HTML_SHAPEINFO" val="&lt;SlideThumbPath val=&quot;Slide19.PNG&quot;/&gt;"/>
  <p:tag name="MMPROD_PASSDATA" val="&lt;object type=&quot;10050&quot; unique_id=&quot;1015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53&quot;&gt;&lt;property id=&quot;10020&quot; value=&quot;2&quot;/&gt;&lt;property id=&quot;10102&quot; value=&quot;1&quot;/&gt;&lt;property id=&quot;10191&quot; value=&quot;-1&quot;/&gt;&lt;/object&gt;"/>
  <p:tag name="MMPROD_ID" val="10150"/>
  <p:tag name="MMPROD_TYPE" val="10055"/>
  <p:tag name="MMPROD_DATA" val="&lt;property id=&quot;10026&quot; value=&quot;10&quot;/&gt;&lt;property id=&quot;10027&quot; value=&quot;Interaction10150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6963131C-90C5-4657-8D33-AA710B9DE060}_19.png&quot;/&gt;&lt;left val=&quot;30&quot;/&gt;&lt;top val=&quot;48&quot;/&gt;&lt;width val=&quot;708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  <p:tag name="MMPROD_LASTVALUES" val="&lt;ChangeData&gt;&lt;Text&gt;&lt;![CDATA[Tại sao chúng ta không nên treo chọc, làm mèo tức dận?]]&gt;&lt;/Text&gt;&lt;FontSize&gt;&lt;![CDATA[36]]&gt;&lt;/FontSize&gt;&lt;Left&gt;&lt;![CDATA[0]]&gt;&lt;/Left&gt;&lt;Top&gt;&lt;![CDATA[0]]&gt;&lt;/Top&gt;&lt;/ChangeData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E8C5CE33-A342-47A7-8060-7AF402855128}&quot;/&gt;&lt;isInvalidForFieldText val=&quot;0&quot;/&gt;&lt;Image&gt;&lt;filename val=&quot;C:\Users\HueCd.Com\AppData\Local\Temp\PR\data\asimages\{E8C5CE33-A342-47A7-8060-7AF402855128}_19.png&quot;/&gt;&lt;left val=&quot;189&quot;/&gt;&lt;top val=&quot;355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9ED5F077-119C-4E32-9452-89EC2C33B9C7}&quot;/&gt;&lt;isInvalidForFieldText val=&quot;0&quot;/&gt;&lt;Image&gt;&lt;filename val=&quot;C:\Users\HueCd.Com\AppData\Local\Temp\PR\data\asimages\{9ED5F077-119C-4E32-9452-89EC2C33B9C7}_19.png&quot;/&gt;&lt;left val=&quot;525&quot;/&gt;&lt;top val=&quot;355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0CA46D4-06E3-425C-B8B9-12188B02A10D}_1.png&quot;/&gt;&lt;left val=&quot;171&quot;/&gt;&lt;top val=&quot;297&quot;/&gt;&lt;width val=&quot;682&quot;/&gt;&lt;height val=&quot;103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8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2066BEFB-FD14-49A2-ACC9-C9853A9A1E1A}&quot;/&gt;&lt;isInvalidForFieldText val=&quot;0&quot;/&gt;&lt;Image&gt;&lt;filename val=&quot;C:\Users\HueCd.Com\AppData\Local\Temp\PR\data\asimages\{2066BEFB-FD14-49A2-ACC9-C9853A9A1E1A}_19.png&quot;/&gt;&lt;left val=&quot;324&quot;/&gt;&lt;top val=&quot;4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B059ADB6-9934-4302-B39D-FD91AC216492}&quot;/&gt;&lt;isInvalidForFieldText val=&quot;0&quot;/&gt;&lt;Image&gt;&lt;filename val=&quot;C:\Users\HueCd.Com\AppData\Local\Temp\PR\data\asimages\{B059ADB6-9934-4302-B39D-FD91AC216492}_19.png&quot;/&gt;&lt;left val=&quot;315&quot;/&gt;&lt;top val=&quot;378&quot;/&gt;&lt;width val=&quot;55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FA444383-4E67-45EA-B1EC-365619374210}&quot;/&gt;&lt;isInvalidForFieldText val=&quot;0&quot;/&gt;&lt;Image&gt;&lt;filename val=&quot;C:\Users\HueCd.Com\AppData\Local\Temp\PR\data\asimages\{FA444383-4E67-45EA-B1EC-365619374210}_19.png&quot;/&gt;&lt;left val=&quot;315&quot;/&gt;&lt;top val=&quot;421&quot;/&gt;&lt;width val=&quot;559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9C9B2D08-289D-41E8-883C-E5D2F9D1551C}&quot;/&gt;&lt;isInvalidForFieldText val=&quot;0&quot;/&gt;&lt;Image&gt;&lt;filename val=&quot;C:\Users\HueCd.Com\AppData\Local\Temp\PR\data\asimages\{9C9B2D08-289D-41E8-883C-E5D2F9D1551C}_19.png&quot;/&gt;&lt;left val=&quot;315&quot;/&gt;&lt;top val=&quot;401&quot;/&gt;&lt;width val=&quot;303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4C76E911-73DB-4A65-AFC8-ABFDAB83D9F4}&quot;/&gt;&lt;isInvalidForFieldText val=&quot;0&quot;/&gt;&lt;Image&gt;&lt;filename val=&quot;C:\Users\HueCd.Com\AppData\Local\Temp\PR\data\asimages\{4C76E911-73DB-4A65-AFC8-ABFDAB83D9F4}_19.png&quot;/&gt;&lt;left val=&quot;338&quot;/&gt;&lt;top val=&quot;432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B2D4829D-186C-4289-BBAB-8C5B2718B3B8}_19.png&quot;/&gt;&lt;left val=&quot;638&quot;/&gt;&lt;top val=&quot;431&quot;/&gt;&lt;width val=&quot;92&quot;/&gt;&lt;height val=&quot;31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199D3103-F8E0-46D5-AB0E-ED91CA9948AD}_19.png&quot;/&gt;&lt;left val=&quot;739&quot;/&gt;&lt;top val=&quot;431&quot;/&gt;&lt;width val=&quot;92&quot;/&gt;&lt;height val=&quot;31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44701]]&gt;&lt;/Left&gt;&lt;Top&gt;&lt;![CDATA[198.4686]]&gt;&lt;/Top&gt;&lt;/ChangeData&gt;"/>
  <p:tag name="MMPROD_ID" val="10154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55&quot;&gt;&lt;property id=&quot;10020&quot; value=&quot;9&quot;/&gt;&lt;property id=&quot;10102&quot; value=&quot;0&quot;/&gt;&lt;property id=&quot;10191&quot; value=&quot;-1&quot;/&gt;&lt;/object&gt;"/>
  <p:tag name="MMPROD_COLLECTIONCONTAINERID" val="10151"/>
  <p:tag name="MMPROD_PARENTID" val="10150"/>
  <p:tag name="MMPROD_ANSWERLETTER" val="A) 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44701]]&gt;&lt;/Left&gt;&lt;Top&gt;&lt;![CDATA[246.4413]]&gt;&lt;/Top&gt;&lt;/ChangeData&gt;"/>
  <p:tag name="MMPROD_ID" val="1015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57&quot;&gt;&lt;property id=&quot;10020&quot; value=&quot;9&quot;/&gt;&lt;property id=&quot;10102&quot; value=&quot;0&quot;/&gt;&lt;property id=&quot;10191&quot; value=&quot;-1&quot;/&gt;&lt;/object&gt;"/>
  <p:tag name="MMPROD_COLLECTIONCONTAINERID" val="10151"/>
  <p:tag name="MMPROD_PARENTID" val="10150"/>
  <p:tag name="MMPROD_ANSWERLETTER" val="B) 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200.7998]]&gt;&lt;/Top&gt;&lt;/ChangeData&gt;"/>
  <p:tag name="MMPROD_ABSOLUTEPOSITIONID" val="10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C10495E-45EF-4F8F-B893-8DAFBEE236BC}_1.png&quot;/&gt;&lt;left val=&quot;258&quot;/&gt;&lt;top val=&quot;361&quot;/&gt;&lt;width val=&quot;583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1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MMPROD_LASTVALUES" val="&lt;ChangeData&gt;&lt;Text&gt;&lt;![CDATA[vẫn treo chọc bình thường.]]&gt;&lt;/Text&gt;&lt;FontSize&gt;&lt;![CDATA[20]]&gt;&lt;/FontSize&gt;&lt;Left&gt;&lt;![CDATA[166]]&gt;&lt;/Left&gt;&lt;Top&gt;&lt;![CDATA[200.7998]]&gt;&lt;/Top&gt;&lt;/ChangeData&gt;"/>
  <p:tag name="MMPROD_ABSOLUTEPOSITIONID" val="10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0008]]&gt;&lt;/Top&gt;&lt;/ChangeData&gt;"/>
  <p:tag name="MMPROD_ABSOLUTEPOSITIONID" val="104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4&quot;/&gt;&lt;/TableIndex&gt;&lt;/ShapeTextInfo&gt;"/>
  <p:tag name="MMPROD_LASTVALUES" val="&lt;ChangeData&gt;&lt;Text&gt;&lt;![CDATA[Dễ bị mèo cắn gây chảy máu; có thể lây bệnh dại.]]&gt;&lt;/Text&gt;&lt;FontSize&gt;&lt;![CDATA[20]]&gt;&lt;/FontSize&gt;&lt;Left&gt;&lt;![CDATA[172]]&gt;&lt;/Left&gt;&lt;Top&gt;&lt;![CDATA[57.60008]]&gt;&lt;/Top&gt;&lt;/ChangeData&gt;"/>
  <p:tag name="MMPROD_ABSOLUTEPOSITIONID" val="102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741.2774]]&gt;&lt;/Left&gt;&lt;Top&gt;&lt;![CDATA[434.0022]]&gt;&lt;/Top&gt;&lt;/ChangeData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640.4774]]&gt;&lt;/Left&gt;&lt;Top&gt;&lt;![CDATA[434.0022]]&gt;&lt;/Top&gt;&lt;/ChangeData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1]]&gt;&lt;/SlideID&gt;&lt;/ChangeData&gt;"/>
  <p:tag name="HTML_SHAPEINFO" val="&lt;SlideThumbPath val=&quot;Slide20.PNG&quot;/&gt;"/>
  <p:tag name="MMPROD_PASSDATA" val="&lt;object type=&quot;10050&quot; unique_id=&quot;1016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61&quot;&gt;&lt;property id=&quot;10020&quot; value=&quot;2&quot;/&gt;&lt;property id=&quot;10102&quot; value=&quot;1&quot;/&gt;&lt;property id=&quot;10191&quot; value=&quot;-1&quot;/&gt;&lt;/object&gt;"/>
  <p:tag name="MMPROD_ID" val="10158"/>
  <p:tag name="MMPROD_TYPE" val="10008"/>
  <p:tag name="MMPROD_DATA" val="&lt;property id=&quot;10026&quot; value=&quot;10&quot;/&gt;&lt;property id=&quot;10027&quot; value=&quot;Interaction10158&quot;/&gt;&lt;property id=&quot;10028&quot; value=&quot;0&quot;/&gt;&lt;property id=&quot;10063&quot; value=&quot;2&quot;/&gt;&lt;property id=&quot;10070&quot; value=&quot;Câu 6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5FE636-34B1-4130-B50C-BAF2086BFDA0}&quot;/&gt;&lt;isInvalidForFieldText val=&quot;0&quot;/&gt;&lt;Image&gt;&lt;filename val=&quot;C:\Users\HueCd.Com\AppData\Local\Temp\PR\data\asimages\{375FE636-34B1-4130-B50C-BAF2086BFDA0}.png&quot;/&gt;&lt;left val=&quot;78&quot;/&gt;&lt;top val=&quot;189&quot;/&gt;&lt;width val=&quot;156&quot;/&gt;&lt;height val=&quot;147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3DB76BAB-35BE-4E2C-BA00-8FECEBF21489}_20.png&quot;/&gt;&lt;left val=&quot;-4&quot;/&gt;&lt;top val=&quot;-8&quot;/&gt;&lt;width val=&quot;944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  <p:tag name="MMPROD_LASTVALUES" val="&lt;ChangeData&gt;&lt;Text&gt;&lt;![CDATA[Em cho mèo ăn, chăm sóc mèo như thế nào?]]&gt;&lt;/Text&gt;&lt;FontSize&gt;&lt;![CDATA[36]]&gt;&lt;/FontSize&gt;&lt;Left&gt;&lt;![CDATA[0]]&gt;&lt;/Left&gt;&lt;Top&gt;&lt;![CDATA[0]]&gt;&lt;/Top&gt;&lt;/ChangeData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E663A515-7ECE-4A99-B2A2-9904B9B4EB47}&quot;/&gt;&lt;isInvalidForFieldText val=&quot;0&quot;/&gt;&lt;Image&gt;&lt;filename val=&quot;C:\Users\HueCd.Com\AppData\Local\Temp\PR\data\asimages\{E663A515-7ECE-4A99-B2A2-9904B9B4EB47}_20.png&quot;/&gt;&lt;left val=&quot;271&quot;/&gt;&lt;top val=&quot;369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5AD791C3-62A7-4F34-AD7B-6BC32D609DD5}&quot;/&gt;&lt;isInvalidForFieldText val=&quot;0&quot;/&gt;&lt;Image&gt;&lt;filename val=&quot;C:\Users\HueCd.Com\AppData\Local\Temp\PR\data\asimages\{5AD791C3-62A7-4F34-AD7B-6BC32D609DD5}_20.png&quot;/&gt;&lt;left val=&quot;607&quot;/&gt;&lt;top val=&quot;369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EC68468B-B929-4C6F-80BE-446ADBCF842B}&quot;/&gt;&lt;isInvalidForFieldText val=&quot;0&quot;/&gt;&lt;Image&gt;&lt;filename val=&quot;C:\Users\HueCd.Com\AppData\Local\Temp\PR\data\asimages\{EC68468B-B929-4C6F-80BE-446ADBCF842B}_20.png&quot;/&gt;&lt;left val=&quot;405&quot;/&gt;&lt;top val=&quot;420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85636D48-288E-48AA-9747-3CB4D9E7CCE0}&quot;/&gt;&lt;isInvalidForFieldText val=&quot;0&quot;/&gt;&lt;Image&gt;&lt;filename val=&quot;C:\Users\HueCd.Com\AppData\Local\Temp\PR\data\asimages\{85636D48-288E-48AA-9747-3CB4D9E7CCE0}_20.png&quot;/&gt;&lt;left val=&quot;396&quot;/&gt;&lt;top val=&quot;39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7A602DE5-A987-4CB0-B23D-CF4F0F296FDE}&quot;/&gt;&lt;isInvalidForFieldText val=&quot;0&quot;/&gt;&lt;Image&gt;&lt;filename val=&quot;C:\Users\HueCd.Com\AppData\Local\Temp\PR\data\asimages\{7A602DE5-A987-4CB0-B23D-CF4F0F296FDE}_20.png&quot;/&gt;&lt;left val=&quot;396&quot;/&gt;&lt;top val=&quot;435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A0C35C4-F520-49DA-A96B-353174D65FEA}&quot;/&gt;&lt;isInvalidForFieldText val=&quot;0&quot;/&gt;&lt;Image&gt;&lt;filename val=&quot;C:\Users\HueCd.Com\AppData\Local\Temp\PR\data\asimages\{FA0C35C4-F520-49DA-A96B-353174D65FEA}_20.png&quot;/&gt;&lt;left val=&quot;396&quot;/&gt;&lt;top val=&quot;415&quot;/&gt;&lt;width val=&quot;304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D38AB456-C56F-4914-B9B8-AE31622E7966}&quot;/&gt;&lt;isInvalidForFieldText val=&quot;0&quot;/&gt;&lt;Image&gt;&lt;filename val=&quot;C:\Users\HueCd.Com\AppData\Local\Temp\PR\data\asimages\{D38AB456-C56F-4914-B9B8-AE31622E7966}_20.png&quot;/&gt;&lt;left val=&quot;412&quot;/&gt;&lt;top val=&quot;432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092A5F4E-B7C0-4E1F-B840-F4752AE34B13}&quot;/&gt;&lt;isInvalidForFieldText val=&quot;0&quot;/&gt;&lt;Image&gt;&lt;filename val=&quot;C:\Users\HueCd.Com\AppData\Local\Temp\PR\data\asimages\{092A5F4E-B7C0-4E1F-B840-F4752AE34B13}_20.png&quot;/&gt;&lt;left val=&quot;419&quot;/&gt;&lt;top val=&quot;446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9C75AD45-B627-49AE-AB03-1D51E52884EC}_20.png&quot;/&gt;&lt;left val=&quot;720&quot;/&gt;&lt;top val=&quot;445&quot;/&gt;&lt;width val=&quot;92&quot;/&gt;&lt;height val=&quot;3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0E8290-7C1F-4A59-BC7F-79E778278FBB}&quot;/&gt;&lt;isInvalidForFieldText val=&quot;0&quot;/&gt;&lt;Image&gt;&lt;filename val=&quot;C:\Users\HueCd.Com\AppData\Local\Temp\PR\data\asimages\{F90E8290-7C1F-4A59-BC7F-79E778278FBB}.png&quot;/&gt;&lt;left val=&quot;120&quot;/&gt;&lt;top val=&quot;228&quot;/&gt;&lt;width val=&quot;81&quot;/&gt;&lt;height val=&quot;81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46C04CD4-2FF8-4416-840F-083EC295EBAA}_20.png&quot;/&gt;&lt;left val=&quot;820&quot;/&gt;&lt;top val=&quot;445&quot;/&gt;&lt;width val=&quot;92&quot;/&gt;&lt;height val=&quot;31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34811]]&gt;&lt;/Left&gt;&lt;Top&gt;&lt;![CDATA[76.26063]]&gt;&lt;/Top&gt;&lt;/ChangeData&gt;"/>
  <p:tag name="MMPROD_ID" val="10162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3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A) 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34811]]&gt;&lt;/Left&gt;&lt;Top&gt;&lt;![CDATA[176.7083]]&gt;&lt;/Top&gt;&lt;/ChangeData&gt;"/>
  <p:tag name="MMPROD_ID" val="1016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65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B) 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3.34811]]&gt;&lt;/Left&gt;&lt;Top&gt;&lt;![CDATA[227.2297]]&gt;&lt;/Top&gt;&lt;/ChangeData&gt;"/>
  <p:tag name="MMPROD_ID" val="1016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67&quot;&gt;&lt;property id=&quot;10020&quot; value=&quot;9&quot;/&gt;&lt;property id=&quot;10102&quot; value=&quot;0&quot;/&gt;&lt;property id=&quot;10191&quot; value=&quot;-1&quot;/&gt;&lt;/object&gt;"/>
  <p:tag name="MMPROD_COLLECTIONCONTAINERID" val="10159"/>
  <p:tag name="MMPROD_PARENTID" val="10158"/>
  <p:tag name="MMPROD_ANSWERLETTER" val="C) 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57.5999]]&gt;&lt;/Top&gt;&lt;/ChangeData&gt;"/>
  <p:tag name="MMPROD_ABSOLUTEPOSITIONID" val="104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MMPROD_LASTVALUES" val="&lt;ChangeData&gt;&lt;Text&gt;&lt;![CDATA[Ăn cơm, tắm]]&gt;&lt;/Text&gt;&lt;FontSize&gt;&lt;![CDATA[20]]&gt;&lt;/FontSize&gt;&lt;Left&gt;&lt;![CDATA[175]]&gt;&lt;/Left&gt;&lt;Top&gt;&lt;![CDATA[257.5999]]&gt;&lt;/Top&gt;&lt;/ChangeData&gt;"/>
  <p:tag name="MMPROD_ABSOLUTEPOSITIONID" val="102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200.7999]]&gt;&lt;/Top&gt;&lt;/ChangeData&gt;"/>
  <p:tag name="MMPROD_ABSOLUTEPOSITIONID" val="104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Ăn cơm, mặc quần áo]]&gt;&lt;/Text&gt;&lt;FontSize&gt;&lt;![CDATA[20]]&gt;&lt;/FontSize&gt;&lt;Left&gt;&lt;![CDATA[166]]&gt;&lt;/Left&gt;&lt;Top&gt;&lt;![CDATA[200.7999]]&gt;&lt;/Top&gt;&lt;/ChangeData&gt;"/>
  <p:tag name="MMPROD_ABSOLUTEPOSITIONID" val="102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610CE95A-72E5-4B4B-BF1A-F3A35D785076}_1.png&quot;/&gt;&lt;left val=&quot;98&quot;/&gt;&lt;top val=&quot;176&quot;/&gt;&lt;width val=&quot;18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]]&gt;&lt;/Top&gt;&lt;/ChangeData&gt;"/>
  <p:tag name="MMPROD_ABSOLUTEPOSITIONID" val="104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MMPROD_LASTVALUES" val="&lt;ChangeData&gt;&lt;Text&gt;&lt;![CDATA[Ăn cơm, cá, thịt và các loại thức ắn khác, uống nước]]&gt;&lt;/Text&gt;&lt;FontSize&gt;&lt;![CDATA[20]]&gt;&lt;/FontSize&gt;&lt;Left&gt;&lt;![CDATA[172]]&gt;&lt;/Left&gt;&lt;Top&gt;&lt;![CDATA[57.6]]&gt;&lt;/Top&gt;&lt;/ChangeData&gt;"/>
  <p:tag name="MMPROD_ABSOLUTEPOSITIONID" val="102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22.6694]]&gt;&lt;/Left&gt;&lt;Top&gt;&lt;![CDATA[448.0902]]&gt;&lt;/Top&gt;&lt;/ChangeData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21.8694]]&gt;&lt;/Left&gt;&lt;Top&gt;&lt;![CDATA[448.0902]]&gt;&lt;/Top&gt;&lt;/ChangeData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133"/>
  <p:tag name="MMPROD_TYPE" val="10007"/>
  <p:tag name="MMPROD_LASTVALUES" val="&lt;ChangeData&gt;&lt;SlideID&gt;&lt;![CDATA[292]]&gt;&lt;/SlideID&gt;&lt;/ChangeData&gt;"/>
  <p:tag name="HTML_SHAPEINFO" val="&lt;SlideThumbPath val=&quot;Slide21.PNG&quot;/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A4796479-68FF-44E8-99C7-564101278BC2}_21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217017CC-1885-4A0E-8A09-082B88BA03F8}_21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D68AB06B-29CE-4AF7-817E-D0EE060D65ED}_1.png_crop.png&quot;/&gt;&lt;left val=&quot;320&quot;/&gt;&lt;top val=&quot;215&quot;/&gt;&lt;width val=&quot;318&quot;/&gt;&lt;height val=&quot;2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805B194C-F837-4F7E-A5A0-6849CF0DBC75}&quot;/&gt;&lt;isInvalidForFieldText val=&quot;0&quot;/&gt;&lt;Image&gt;&lt;filename val=&quot;C:\Users\HueCd.Com\AppData\Local\Temp\PR\data\asimages\{805B194C-F837-4F7E-A5A0-6849CF0DBC75}_21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110D064F-C156-4D3A-A0FE-B294CF2AD9ED}_21.png&quot;/&gt;&lt;left val=&quot;624&quot;/&gt;&lt;top val=&quot;312&quot;/&gt;&lt;width val=&quot;102&quot;/&gt;&lt;height val=&quot;31&quot;/&gt;&lt;hasText val=&quot;1&quot;/&gt;&lt;/Image&gt;&lt;/ThreeDShape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F8AE1662-4271-4974-9D09-2281D279DA9A}_21.png&quot;/&gt;&lt;left val=&quot;515&quot;/&gt;&lt;top val=&quot;312&quot;/&gt;&lt;width val=&quot;101&quot;/&gt;&lt;height val=&quot;31&quot;/&gt;&lt;hasText val=&quot;1&quot;/&gt;&lt;/Image&gt;&lt;/ThreeDShape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3.PNG&quot;/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CF00483-6239-415D-B3C5-0695B3CA141C}_23.png&quot;/&gt;&lt;left val=&quot;120&quot;/&gt;&lt;top val=&quot;0&quot;/&gt;&lt;width val=&quot;40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A26327F8-9741-4F33-9909-31371A638922}_23.png&quot;/&gt;&lt;left val=&quot;234&quot;/&gt;&lt;top val=&quot;-6&quot;/&gt;&lt;width val=&quot;529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C6F9E5F7-5C48-4715-830A-9C1BCFE4D5F4}_1.png_crop.png&quot;/&gt;&lt;left val=&quot;307&quot;/&gt;&lt;top val=&quot;256&quot;/&gt;&lt;width val=&quot;337&quot;/&gt;&lt;height val=&quot;4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FD68918B-CDA9-481E-8C08-3387B4F6F190}_1.png_crop.png&quot;/&gt;&lt;left val=&quot;245&quot;/&gt;&lt;top val=&quot;144&quot;/&gt;&lt;width val=&quot;478&quot;/&gt;&lt;height val=&quot;44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60F377-48BE-47CB-916D-05FA2F653083}&quot;/&gt;&lt;isInvalidForFieldText val=&quot;0&quot;/&gt;&lt;Image&gt;&lt;filename val=&quot;C:\Users\HueCd.Com\AppData\Local\Temp\PR\data\asimages\{EF60F377-48BE-47CB-916D-05FA2F653083}_23.png&quot;/&gt;&lt;left val=&quot;119&quot;/&gt;&lt;top val=&quot;137&quot;/&gt;&lt;width val=&quot;753&quot;/&gt;&lt;height val=&quot;421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07F9DBD-FC28-49F4-9FB8-13A0F9191F57}_23.png&quot;/&gt;&lt;left val=&quot;258&quot;/&gt;&lt;top val=&quot;31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DB206D1-8AAD-48E7-9D4E-5CB9D8BF54C4}_23.png&quot;/&gt;&lt;left val=&quot;290&quot;/&gt;&lt;top val=&quot;79&quot;/&gt;&lt;width val=&quot;472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9]]&gt;&lt;/SlideID&gt;&lt;/ChangeData&gt;"/>
  <p:tag name="HTML_SHAPEINFO" val="&lt;SlideThumbPath val=&quot;Slide22.PNG&quot;/&gt;"/>
  <p:tag name="MMPROD_PASSDATA" val="&lt;object type=&quot;10050&quot; unique_id=&quot;1014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41&quot;&gt;&lt;property id=&quot;10020&quot; value=&quot;2&quot;/&gt;&lt;property id=&quot;10102&quot; value=&quot;1&quot;/&gt;&lt;property id=&quot;10191&quot; value=&quot;-1&quot;/&gt;&lt;/object&gt;"/>
  <p:tag name="MMPROD_ID" val="10138"/>
  <p:tag name="MMPROD_TYPE" val="10055"/>
  <p:tag name="MMPROD_DATA" val="&lt;property id=&quot;10026&quot; value=&quot;10&quot;/&gt;&lt;property id=&quot;10027&quot; value=&quot;Interaction10138&quot;/&gt;&lt;property id=&quot;10028&quot; value=&quot;0&quot;/&gt;&lt;property id=&quot;10063&quot; value=&quot;1&quot;/&gt;&lt;property id=&quot;10070&quot; value=&quot;Đúng hoặc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3"/>
  <p:tag name="MMPROD_PARENTQUESTIONGROUPID" val="-1"/>
  <p:tag name="QUIZCLIPSSOURCE" val="2018697261,E:\Bai 27 Con meo1 mat da_pptx\Media.ppcx"/>
  <p:tag name="MMPROD_ANSWERCOUNT" val="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8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4A6CFE1-E86C-4B40-8E3D-26E611224922}_22.png&quot;/&gt;&lt;left val=&quot;31&quot;/&gt;&lt;top val=&quot;23&quot;/&gt;&lt;width val=&quot;695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Người ta nuôi mèo để làm gì?]]&gt;&lt;/Text&gt;&lt;FontSize&gt;&lt;![CDATA[36]]&gt;&lt;/FontSize&gt;&lt;Left&gt;&lt;![CDATA[0]]&gt;&lt;/Left&gt;&lt;Top&gt;&lt;![CDATA[0]]&gt;&lt;/Top&gt;&lt;/ChangeData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10B4CA70-3B4C-4552-A936-DD7308FF38EA}&quot;/&gt;&lt;isInvalidForFieldText val=&quot;0&quot;/&gt;&lt;Image&gt;&lt;filename val=&quot;C:\Users\HueCd.Com\AppData\Local\Temp\PR\data\asimages\{10B4CA70-3B4C-4552-A936-DD7308FF38EA}_22.png&quot;/&gt;&lt;left val=&quot;67&quot;/&gt;&lt;top val=&quot;411&quot;/&gt;&lt;width val=&quot;282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C7E428FE-E7FB-490A-A5AB-FA3FCE4BA84D}&quot;/&gt;&lt;isInvalidForFieldText val=&quot;0&quot;/&gt;&lt;Image&gt;&lt;filename val=&quot;C:\Users\HueCd.Com\AppData\Local\Temp\PR\data\asimages\{C7E428FE-E7FB-490A-A5AB-FA3FCE4BA84D}_22.png&quot;/&gt;&lt;left val=&quot;621&quot;/&gt;&lt;top val=&quot;29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7D845E1B-F59D-4C0C-9D49-153CF86963E9}&quot;/&gt;&lt;isInvalidForFieldText val=&quot;0&quot;/&gt;&lt;Image&gt;&lt;filename val=&quot;C:\Users\HueCd.Com\AppData\Local\Temp\PR\data\asimages\{7D845E1B-F59D-4C0C-9D49-153CF86963E9}_22.png&quot;/&gt;&lt;left val=&quot;219&quot;/&gt;&lt;top val=&quot;358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616F1936-9D08-47CB-AB7F-7FD29C5488DB}_1.png_crop.png&quot;/&gt;&lt;left val=&quot;435&quot;/&gt;&lt;top val=&quot;492&quot;/&gt;&lt;width val=&quot;293&quot;/&gt;&lt;height val=&quot;3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81D25661-0129-4601-B1EE-95068AA90477}&quot;/&gt;&lt;isInvalidForFieldText val=&quot;0&quot;/&gt;&lt;Image&gt;&lt;filename val=&quot;C:\Users\HueCd.Com\AppData\Local\Temp\PR\data\asimages\{81D25661-0129-4601-B1EE-95068AA90477}_22.png&quot;/&gt;&lt;left val=&quot;210&quot;/&gt;&lt;top val=&quot;332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315BF5A1-DB24-4737-9B2E-2E3D1F519284}&quot;/&gt;&lt;isInvalidForFieldText val=&quot;0&quot;/&gt;&lt;Image&gt;&lt;filename val=&quot;C:\Users\HueCd.Com\AppData\Local\Temp\PR\data\asimages\{315BF5A1-DB24-4737-9B2E-2E3D1F519284}_22.png&quot;/&gt;&lt;left val=&quot;210&quot;/&gt;&lt;top val=&quot;375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3DCE5ABD-1B06-463C-A5E0-B594DFB77B20}&quot;/&gt;&lt;isInvalidForFieldText val=&quot;0&quot;/&gt;&lt;Image&gt;&lt;filename val=&quot;C:\Users\HueCd.Com\AppData\Local\Temp\PR\data\asimages\{3DCE5ABD-1B06-463C-A5E0-B594DFB77B20}_22.png&quot;/&gt;&lt;left val=&quot;210&quot;/&gt;&lt;top val=&quot;354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403D9F24-3616-42E4-848A-FFBA0A4C79E7}&quot;/&gt;&lt;isInvalidForFieldText val=&quot;0&quot;/&gt;&lt;Image&gt;&lt;filename val=&quot;C:\Users\HueCd.Com\AppData\Local\Temp\PR\data\asimages\{403D9F24-3616-42E4-848A-FFBA0A4C79E7}_22.png&quot;/&gt;&lt;left val=&quot;233&quot;/&gt;&lt;top val=&quot;38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47B648E2-6305-4237-B646-0D09E87FC94D}_22.png&quot;/&gt;&lt;left val=&quot;533&quot;/&gt;&lt;top val=&quot;384&quot;/&gt;&lt;width val=&quot;92&quot;/&gt;&lt;height val=&quot;31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B8A714D4-D3AB-479B-AE44-AA3E56E7B901}_22.png&quot;/&gt;&lt;left val=&quot;634&quot;/&gt;&lt;top val=&quot;384&quot;/&gt;&lt;width val=&quot;92&quot;/&gt;&lt;height val=&quot;31&quot;/&gt;&lt;hasText val=&quot;1&quot;/&gt;&lt;/Image&gt;&lt;/ThreeDShape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.87488]]&gt;&lt;/Left&gt;&lt;Top&gt;&lt;![CDATA[131.2103]]&gt;&lt;/Top&gt;&lt;/ChangeData&gt;"/>
  <p:tag name="MMPROD_ID" val="1014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43&quot;&gt;&lt;property id=&quot;10020&quot; value=&quot;9&quot;/&gt;&lt;property id=&quot;10102&quot; value=&quot;0&quot;/&gt;&lt;property id=&quot;10191&quot; value=&quot;-1&quot;/&gt;&lt;/object&gt;"/>
  <p:tag name="MMPROD_COLLECTIONCONTAINERID" val="10139"/>
  <p:tag name="MMPROD_PARENTID" val="10138"/>
  <p:tag name="MMPROD_ANSWERLETTER" val="A) 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.0559]]&gt;&lt;/Left&gt;&lt;Top&gt;&lt;![CDATA[170.555]]&gt;&lt;/Top&gt;&lt;/ChangeData&gt;"/>
  <p:tag name="MMPROD_ID" val="10144"/>
  <p:tag name="MMPROD_TYPE" val="10018"/>
  <p:tag name="MMPROD_DATA" val="&lt;property id=&quot;10073&quot; value=&quot;T&quot;/&gt;&lt;property id=&quot;10074&quot; value=&quot;1&quot;/&gt;&lt;property id=&quot;10193&quot; value=&quot;B&quot;/&gt;&lt;property id=&quot;10199&quot; value=&quot;0&quot;/&gt;&lt;object type=&quot;10049&quot; unique_id=&quot;10145&quot;&gt;&lt;property id=&quot;10020&quot; value=&quot;9&quot;/&gt;&lt;property id=&quot;10102&quot; value=&quot;0&quot;/&gt;&lt;property id=&quot;10191&quot; value=&quot;-1&quot;/&gt;&lt;/object&gt;"/>
  <p:tag name="MMPROD_COLLECTIONCONTAINERID" val="10139"/>
  <p:tag name="MMPROD_PARENTID" val="10138"/>
  <p:tag name="MMPROD_ANSWERLETTER" val="B) 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36]]&gt;&lt;/FontSize&gt;&lt;Left&gt;&lt;![CDATA[112]]&gt;&lt;/Left&gt;&lt;Top&gt;&lt;![CDATA[114.4]]&gt;&lt;/Top&gt;&lt;/ChangeData&gt;"/>
  <p:tag name="MMPROD_ABSOLUTEPOSITIONID" val="104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MMPROD_LASTVALUES" val="&lt;ChangeData&gt;&lt;Text&gt;&lt;![CDATA[Bắt chuột, làm cảnh, lấy thịt.]]&gt;&lt;/Text&gt;&lt;FontSize&gt;&lt;![CDATA[36]]&gt;&lt;/FontSize&gt;&lt;Left&gt;&lt;![CDATA[166]]&gt;&lt;/Left&gt;&lt;Top&gt;&lt;![CDATA[114.4]]&gt;&lt;/Top&gt;&lt;/ChangeData&gt;"/>
  <p:tag name="MMPROD_ABSOLUTEPOSITIONID" val="10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36]]&gt;&lt;/FontSize&gt;&lt;Left&gt;&lt;![CDATA[112]]&gt;&lt;/Left&gt;&lt;Top&gt;&lt;![CDATA[57.6]]&gt;&lt;/Top&gt;&lt;/ChangeData&gt;"/>
  <p:tag name="MMPROD_ABSOLUTEPOSITIONID" val="104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Nấu cao, làm cảnh.]]&gt;&lt;/Text&gt;&lt;FontSize&gt;&lt;![CDATA[36]]&gt;&lt;/FontSize&gt;&lt;Left&gt;&lt;![CDATA[172]]&gt;&lt;/Left&gt;&lt;Top&gt;&lt;![CDATA[57.6]]&gt;&lt;/Top&gt;&lt;/ChangeData&gt;"/>
  <p:tag name="MMPROD_ABSOLUTEPOSITIONID" val="10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87.0465]]&gt;&lt;/Top&gt;&lt;/ChangeData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87.0465]]&gt;&lt;/Top&gt;&lt;/ChangeData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D34E0DF-7C9C-493C-9364-4CC235D47E63}_24.png&quot;/&gt;&lt;left val=&quot;120&quot;/&gt;&lt;top val=&quot;0&quot;/&gt;&lt;width val=&quot;40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08D3664-E733-4FA8-B428-7794E519574E}_24.png&quot;/&gt;&lt;left val=&quot;234&quot;/&gt;&lt;top val=&quot;-6&quot;/&gt;&lt;width val=&quot;529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E940D839-6101-4129-9BB4-69EA16544A25}_24.png&quot;/&gt;&lt;left val=&quot;258&quot;/&gt;&lt;top val=&quot;32&quot;/&gt;&lt;width val=&quot;481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0F398B9E-02B5-4969-A3A6-966F7C12F62F}_24.png&quot;/&gt;&lt;left val=&quot;290&quot;/&gt;&lt;top val=&quot;79&quot;/&gt;&lt;width val=&quot;456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0C13FDDA-BFF5-4399-B0D3-7D8AA3A63ECB}_1.png_crop.png&quot;/&gt;&lt;left val=&quot;194&quot;/&gt;&lt;top val=&quot;37&quot;/&gt;&lt;width val=&quot;426&quot;/&gt;&lt;height val=&quot;4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ueCd.Com\AppData\Local\Temp\PR\data\asimages\{6105B254-07A8-4706-8A91-15248E0395BA}_1.png_crop.png&quot;/&gt;&lt;left val=&quot;151&quot;/&gt;&lt;top val=&quot;153&quot;/&gt;&lt;width val=&quot;602&quot;/&gt;&lt;height val=&quot;31&quot;/&gt;&lt;hasText val=&quot;1&quot;/&gt;&lt;paraId val=&quot;1&quot;/&gt;&lt;/Image&gt;&lt;Image&gt;&lt;filename val=&quot;C:\Users\HueCd.Com\AppData\Local\Temp\PR\data\asimages\{C3220D06-7559-4852-88C0-7A88A3E871F2}_1.png_crop.png&quot;/&gt;&lt;left val=&quot;151&quot;/&gt;&lt;top val=&quot;187&quot;/&gt;&lt;width val=&quot;567&quot;/&gt;&lt;height val=&quot;31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52&quot;/&gt;&lt;lineCharCount val=&quot;53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F94035D-A800-43EF-97D0-C035C31D0594}_24.png&quot;/&gt;&lt;left val=&quot;763&quot;/&gt;&lt;top val=&quot;465&quot;/&gt;&lt;width val=&quot;85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A20A5FF-87F6-4AD8-AE2F-B274FBB15E66}_24.png&quot;/&gt;&lt;left val=&quot;393&quot;/&gt;&lt;top val=&quot;462&quot;/&gt;&lt;width val=&quot;7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BE576735-1D91-4A41-874D-12A0A549EE9C}_24.png&quot;/&gt;&lt;left val=&quot;606&quot;/&gt;&lt;top val=&quot;156&quot;/&gt;&lt;width val=&quot;238&quot;/&gt;&lt;height val=&quot;140&quot;/&gt;&lt;hasText val=&quot;1&quot;/&gt;&lt;/Image&gt;&lt;/ThreeDShapeInfo&gt;"/>
  <p:tag name="PRESENTER_SHAPETEXTINFO" val="&lt;ShapeTextInfo&gt;&lt;TableIndex row=&quot;-1&quot; col=&quot;-1&quot;&gt;&lt;linesCount val=&quot;4&quot;/&gt;&lt;lineCharCount val=&quot;15&quot;/&gt;&lt;lineCharCount val=&quot;17&quot;/&gt;&lt;lineCharCount val=&quot;20&quot;/&gt;&lt;lineCharCount val=&quot;5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4]]&gt;&lt;/SlideID&gt;&lt;/ChangeData&gt;"/>
  <p:tag name="HTML_SHAPEINFO" val="&lt;SlideThumbPath val=&quot;Slide26.PNG&quot;/&gt;"/>
  <p:tag name="MMPROD_PASSDATA" val="&lt;object type=&quot;10050&quot; unique_id=&quot;1017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79&quot;&gt;&lt;property id=&quot;10020&quot; value=&quot;2&quot;/&gt;&lt;property id=&quot;10102&quot; value=&quot;1&quot;/&gt;&lt;property id=&quot;10191&quot; value=&quot;-1&quot;/&gt;&lt;/object&gt;"/>
  <p:tag name="MMPROD_ID" val="10176"/>
  <p:tag name="MMPROD_TYPE" val="10016"/>
  <p:tag name="MMPROD_DATA" val="&lt;property id=&quot;10026&quot; value=&quot;10&quot;/&gt;&lt;property id=&quot;10027&quot; value=&quot;Interaction1017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71"/>
  <p:tag name="MMPROD_PARENTQUESTIONGROUPID" val="-1"/>
  <p:tag name="QUIZCLIPSSOURCE" val="2018697261,E:\Bai 27 Con meo1 mat da_pptx\Media.ppcx"/>
  <p:tag name="MMPROD_ANSWERCOUNT" val="3"/>
  <p:tag name="MMPROD_ITEMCOUNT" val="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76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69EA4C28-12C6-4ABB-A161-93CE85A29056}_26.png&quot;/&gt;&lt;left val=&quot;-13&quot;/&gt;&lt;top val=&quot;-35&quot;/&gt;&lt;width val=&quot;958&quot;/&gt;&lt;height val=&quot;120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  <p:tag name="MMPROD_LASTVALUES" val="&lt;ChangeData&gt;&lt;Text&gt;&lt;![CDATA[Chọn hình và từ mô tả hoạt động của mèo đang bắt chuột?]]&gt;&lt;/Text&gt;&lt;FontSize&gt;&lt;![CDATA[36]]&gt;&lt;/FontSize&gt;&lt;Left&gt;&lt;![CDATA[0]]&gt;&lt;/Left&gt;&lt;Top&gt;&lt;![CDATA[0]]&gt;&lt;/Top&gt;&lt;/ChangeData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HTML_SHAPEINFO" val="&lt;ThreeDShapeInfo&gt;&lt;uuid val=&quot;3090&quot;/&gt;&lt;isInvalidForFieldText val=&quot;0&quot;/&gt;&lt;Image&gt;&lt;filename val=&quot;C:\Users\HueCd.Com\AppData\Local\Temp\PR\data\asimages\{42D45956-C8B5-4507-845D-393F0823E7C2}_26.png&quot;/&gt;&lt;left val=&quot;54&quot;/&gt;&lt;top val=&quot;46&quot;/&gt;&lt;width val=&quot;334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A]]&gt;&lt;/Text&gt;&lt;FontSize&gt;&lt;![CDATA[16]]&gt;&lt;/FontSize&gt;&lt;Left&gt;&lt;![CDATA[0]]&gt;&lt;/Left&gt;&lt;Top&gt;&lt;![CDATA[0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9]]&gt;&lt;/SlideID&gt;&lt;/ChangeData&gt;"/>
  <p:tag name="HTML_SHAPEINFO" val="&lt;SlideThumbPath val=&quot;Slide3.PNG&quot;/&gt;"/>
  <p:tag name="MMPROD_PASSDATA" val="&lt;object type=&quot;10050&quot; unique_id=&quot;1003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33&quot;&gt;&lt;property id=&quot;10020&quot; value=&quot;2&quot;/&gt;&lt;property id=&quot;10102&quot; value=&quot;1&quot;/&gt;&lt;property id=&quot;10191&quot; value=&quot;-1&quot;/&gt;&lt;/object&gt;"/>
  <p:tag name="MMPROD_ID" val="10030"/>
  <p:tag name="MMPROD_TYPE" val="10008"/>
  <p:tag name="MMPROD_DATA" val="&lt;property id=&quot;10026&quot; value=&quot;10&quot;/&gt;&lt;property id=&quot;10027&quot; value=&quot;Interaction10030&quot;/&gt;&lt;property id=&quot;10028&quot; value=&quot;0&quot;/&gt;&lt;property id=&quot;10063&quot; value=&quot;2&quot;/&gt;&lt;property id=&quot;10070&quot; value=&quot;I. KIỂM TRA BÀI CŨ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HTML_SHAPEINFO" val="&lt;ThreeDShapeInfo&gt;&lt;uuid val=&quot;30910&quot;/&gt;&lt;isInvalidForFieldText val=&quot;0&quot;/&gt;&lt;Image&gt;&lt;filename val=&quot;C:\Users\HueCd.Com\AppData\Local\Temp\PR\data\asimages\{CAF30D65-EC1E-40A7-8851-2EEA8C1B7CD4}_26.png&quot;/&gt;&lt;left val=&quot;525&quot;/&gt;&lt;top val=&quot;40&quot;/&gt;&lt;width val=&quot;33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B]]&gt;&lt;/Text&gt;&lt;FontSize&gt;&lt;![CDATA[16]]&gt;&lt;/FontSize&gt;&lt;Left&gt;&lt;![CDATA[0]]&gt;&lt;/Left&gt;&lt;Top&gt;&lt;![CDATA[0]]&gt;&lt;/Top&gt;&lt;/ChangeData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86.0667]]&gt;&lt;/Top&gt;&lt;/ChangeData&gt;"/>
  <p:tag name="HTML_SHAPEINFO" val="&lt;ThreeDShapeInfo&gt;&lt;uuid val=&quot;4001&quot;/&gt;&lt;isInvalidForFieldText val=&quot;0&quot;/&gt;&lt;Image&gt;&lt;filename val=&quot;C:\Users\HueCd.Com\AppData\Local\Temp\PR\data\asimages\{FB635BAA-30D0-46B1-8021-FD8E704A2B16}_26.png&quot;/&gt;&lt;left val=&quot;505&quot;/&gt;&lt;top val=&quot;109&quot;/&gt;&lt;width val=&quot;319&quot;/&gt;&lt;height val=&quot;43&quot;/&gt;&lt;hasText val=&quot;1&quot;/&gt;&lt;/Image&gt;&lt;/ThreeDShapeInfo&gt;"/>
  <p:tag name="MMPROD_ABSOLUTEPOSITIONID" val="4001"/>
  <p:tag name="MMPROD_ID" val="10181"/>
  <p:tag name="MMPROD_TYPE" val="10023"/>
  <p:tag name="MMPROD_DATA" val="&lt;property id=&quot;10193&quot; value=&quot;1&quot;/&gt;&lt;property id=&quot;10199&quot; value=&quot;0&quot;/&gt;"/>
  <p:tag name="MMPROD_COLLECTIONCONTAINERID" val="10177"/>
  <p:tag name="MMPROD_PARENTID" val="1017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15.0667]]&gt;&lt;/Top&gt;&lt;/ChangeData&gt;"/>
  <p:tag name="HTML_SHAPEINFO" val="&lt;ThreeDShapeInfo&gt;&lt;uuid val=&quot;4002&quot;/&gt;&lt;isInvalidForFieldText val=&quot;0&quot;/&gt;&lt;Image&gt;&lt;filename val=&quot;C:\Users\HueCd.Com\AppData\Local\Temp\PR\data\asimages\{BD34861D-D3A5-4E9C-B31E-3B3C06AFDED5}_26.png&quot;/&gt;&lt;left val=&quot;508&quot;/&gt;&lt;top val=&quot;238&quot;/&gt;&lt;width val=&quot;319&quot;/&gt;&lt;height val=&quot;43&quot;/&gt;&lt;hasText val=&quot;1&quot;/&gt;&lt;/Image&gt;&lt;/ThreeDShapeInfo&gt;"/>
  <p:tag name="MMPROD_ABSOLUTEPOSITIONID" val="4002"/>
  <p:tag name="MMPROD_ID" val="10182"/>
  <p:tag name="MMPROD_TYPE" val="10023"/>
  <p:tag name="MMPROD_DATA" val="&lt;property id=&quot;10193&quot; value=&quot;2&quot;/&gt;&lt;property id=&quot;10199&quot; value=&quot;0&quot;/&gt;"/>
  <p:tag name="MMPROD_COLLECTIONCONTAINERID" val="10177"/>
  <p:tag name="MMPROD_PARENTID" val="1017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44.0667]]&gt;&lt;/Top&gt;&lt;/ChangeData&gt;"/>
  <p:tag name="HTML_SHAPEINFO" val="&lt;ThreeDShapeInfo&gt;&lt;uuid val=&quot;4003&quot;/&gt;&lt;isInvalidForFieldText val=&quot;0&quot;/&gt;&lt;Image&gt;&lt;filename val=&quot;C:\Users\HueCd.Com\AppData\Local\Temp\PR\data\asimages\{52FB254E-C1BD-418E-937F-877365E9CB62}_26.png&quot;/&gt;&lt;left val=&quot;520&quot;/&gt;&lt;top val=&quot;328&quot;/&gt;&lt;width val=&quot;319&quot;/&gt;&lt;height val=&quot;49&quot;/&gt;&lt;hasText val=&quot;1&quot;/&gt;&lt;/Image&gt;&lt;/ThreeDShapeInfo&gt;"/>
  <p:tag name="MMPROD_ABSOLUTEPOSITIONID" val="4003"/>
  <p:tag name="MMPROD_ID" val="10185"/>
  <p:tag name="MMPROD_TYPE" val="10023"/>
  <p:tag name="MMPROD_DATA" val="&lt;property id=&quot;10193&quot; value=&quot;3&quot;/&gt;&lt;property id=&quot;10199&quot; value=&quot;0&quot;/&gt;"/>
  <p:tag name="MMPROD_COLLECTIONCONTAINERID" val="10177"/>
  <p:tag name="MMPROD_PARENTID" val="1017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86.0667]]&gt;&lt;/Top&gt;&lt;/ChangeData&gt;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D394D94C-FF0A-4C6B-BAB6-DB13D9F0F78E}_26.png&quot;/&gt;&lt;left val=&quot;72&quot;/&gt;&lt;top val=&quot;124&quot;/&gt;&lt;width val=&quot;298&quot;/&gt;&lt;height val=&quot;43&quot;/&gt;&lt;hasText val=&quot;1&quot;/&gt;&lt;/Image&gt;&lt;/ThreeDShapeInfo&gt;"/>
  <p:tag name="MMPROD_ABSOLUTEPOSITIONID" val="3001"/>
  <p:tag name="MMPROD_ID" val="10183"/>
  <p:tag name="MMPROD_TYPE" val="10028"/>
  <p:tag name="MMPROD_COLLECTIONCONTAINERID" val="10180"/>
  <p:tag name="MMPROD_PARENTID" val="101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12.7027]]&gt;&lt;/Top&gt;&lt;/ChangeData&gt;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CC280154-6C2E-4D32-9FA8-34E16BBB774F}_26.png&quot;/&gt;&lt;left val=&quot;84&quot;/&gt;&lt;top val=&quot;228&quot;/&gt;&lt;width val=&quot;298&quot;/&gt;&lt;height val=&quot;43&quot;/&gt;&lt;hasText val=&quot;1&quot;/&gt;&lt;/Image&gt;&lt;/ThreeDShapeInfo&gt;"/>
  <p:tag name="MMPROD_ABSOLUTEPOSITIONID" val="3002"/>
  <p:tag name="MMPROD_ID" val="10184"/>
  <p:tag name="MMPROD_TYPE" val="10028"/>
  <p:tag name="MMPROD_COLLECTIONCONTAINERID" val="10180"/>
  <p:tag name="MMPROD_PARENTID" val="1017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39.3386]]&gt;&lt;/Top&gt;&lt;/ChangeData&gt;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1A86239A-8B72-48E2-8636-AC1FC2DFD21B}_26.png&quot;/&gt;&lt;left val=&quot;72&quot;/&gt;&lt;top val=&quot;324&quot;/&gt;&lt;width val=&quot;298&quot;/&gt;&lt;height val=&quot;43&quot;/&gt;&lt;hasText val=&quot;1&quot;/&gt;&lt;/Image&gt;&lt;/ThreeDShapeInfo&gt;"/>
  <p:tag name="MMPROD_ABSOLUTEPOSITIONID" val="3003"/>
  <p:tag name="MMPROD_ID" val="10186"/>
  <p:tag name="MMPROD_TYPE" val="10028"/>
  <p:tag name="MMPROD_COLLECTIONCONTAINERID" val="10180"/>
  <p:tag name="MMPROD_PARENTID" val="1017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25EF074F-E463-4A4D-8BE6-7C6916AA922E}&quot;/&gt;&lt;isInvalidForFieldText val=&quot;0&quot;/&gt;&lt;Image&gt;&lt;filename val=&quot;C:\Users\HueCd.Com\AppData\Local\Temp\PR\data\asimages\{25EF074F-E463-4A4D-8BE6-7C6916AA922E}_26.png&quot;/&gt;&lt;left val=&quot;270&quot;/&gt;&lt;top val=&quot;44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2A559C81-FFCF-4DD4-AEA9-A023CD94D8B0}&quot;/&gt;&lt;isInvalidForFieldText val=&quot;0&quot;/&gt;&lt;Image&gt;&lt;filename val=&quot;C:\Users\HueCd.Com\AppData\Local\Temp\PR\data\asimages\{2A559C81-FFCF-4DD4-AEA9-A023CD94D8B0}_26.png&quot;/&gt;&lt;left val=&quot;606&quot;/&gt;&lt;top val=&quot;40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36DF5547-5143-4777-BD8A-2E84024CEA55}&quot;/&gt;&lt;isInvalidForFieldText val=&quot;0&quot;/&gt;&lt;Image&gt;&lt;filename val=&quot;C:\Users\HueCd.Com\AppData\Local\Temp\PR\data\asimages\{36DF5547-5143-4777-BD8A-2E84024CEA55}_26.png&quot;/&gt;&lt;left val=&quot;404&quot;/&gt;&lt;top val=&quot;45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0F9BA515-DCC4-48E7-95B0-AAD721E86153}_3.png&quot;/&gt;&lt;left val=&quot;50&quot;/&gt;&lt;top val=&quot;15&quot;/&gt;&lt;width val=&quot;694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27&quot;/&gt;&lt;/TableIndex&gt;&lt;/ShapeTextInfo&gt;"/>
  <p:tag name="MMPROD_LASTVALUES" val="&lt;ChangeData&gt;&lt;Text&gt;&lt;![CDATA[ EM HÃY CHỌN CÂU TRẢ LỜI ĐÚNG: CHỈ CÁC BỘ PHẬN CỦA CON GÀ?]]&gt;&lt;/Text&gt;&lt;FontSize&gt;&lt;![CDATA[36]]&gt;&lt;/FontSize&gt;&lt;Left&gt;&lt;![CDATA[0]]&gt;&lt;/Left&gt;&lt;Top&gt;&lt;![CDATA[0]]&gt;&lt;/Top&gt;&lt;/ChangeData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A2F1F084-BA67-4684-9ECC-ADAF38B150C0}&quot;/&gt;&lt;isInvalidForFieldText val=&quot;0&quot;/&gt;&lt;Image&gt;&lt;filename val=&quot;C:\Users\HueCd.Com\AppData\Local\Temp\PR\data\asimages\{A2F1F084-BA67-4684-9ECC-ADAF38B150C0}_26.png&quot;/&gt;&lt;left val=&quot;394&quot;/&gt;&lt;top val=&quot;404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E0C5ED29-8A83-44E6-B705-3003DDEFEE9E}&quot;/&gt;&lt;isInvalidForFieldText val=&quot;0&quot;/&gt;&lt;Image&gt;&lt;filename val=&quot;C:\Users\HueCd.Com\AppData\Local\Temp\PR\data\asimages\{E0C5ED29-8A83-44E6-B705-3003DDEFEE9E}_26.png&quot;/&gt;&lt;left val=&quot;394&quot;/&gt;&lt;top val=&quot;447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FE380E00-C395-42FF-B9E3-38B623779783}&quot;/&gt;&lt;isInvalidForFieldText val=&quot;0&quot;/&gt;&lt;Image&gt;&lt;filename val=&quot;C:\Users\HueCd.Com\AppData\Local\Temp\PR\data\asimages\{FE380E00-C395-42FF-B9E3-38B623779783}_26.png&quot;/&gt;&lt;left val=&quot;395&quot;/&gt;&lt;top val=&quot;453&quot;/&gt;&lt;width val=&quot;304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071782AC-2265-4F90-BD1B-0E1236BAF5B3}&quot;/&gt;&lt;isInvalidForFieldText val=&quot;0&quot;/&gt;&lt;Image&gt;&lt;filename val=&quot;C:\Users\HueCd.Com\AppData\Local\Temp\PR\data\asimages\{071782AC-2265-4F90-BD1B-0E1236BAF5B3}_26.png&quot;/&gt;&lt;left val=&quot;417&quot;/&gt;&lt;top val=&quot;48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0DBC581B-3EE1-48D8-9CE6-1F4BF8CFAC4B}_26.png&quot;/&gt;&lt;left val=&quot;718&quot;/&gt;&lt;top val=&quot;483&quot;/&gt;&lt;width val=&quot;92&quot;/&gt;&lt;height val=&quot;31&quot;/&gt;&lt;hasText val=&quot;1&quot;/&gt;&lt;/Image&gt;&lt;/ThreeDShape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64BAA1F8-33E2-4AC0-AD23-36BEB721BD18}_26.png&quot;/&gt;&lt;left val=&quot;819&quot;/&gt;&lt;top val=&quot;483&quot;/&gt;&lt;width val=&quot;92&quot;/&gt;&lt;height val=&quot;31&quot;/&gt;&lt;hasText val=&quot;1&quot;/&gt;&lt;/Image&gt;&lt;/ThreeDShape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821.1041]]&gt;&lt;/Left&gt;&lt;Top&gt;&lt;![CDATA[485.6552]]&gt;&lt;/Top&gt;&lt;/ChangeData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720.3041]]&gt;&lt;/Left&gt;&lt;Top&gt;&lt;![CDATA[485.6552]]&gt;&lt;/Top&gt;&lt;/ChangeData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6EA98C3F-C22D-43F7-906A-3B07126CA5ED}&quot;/&gt;&lt;isInvalidForFieldText val=&quot;0&quot;/&gt;&lt;Image&gt;&lt;filename val=&quot;C:\Users\HueCd.Com\AppData\Local\Temp\PR\data\asimages\{6EA98C3F-C22D-43F7-906A-3B07126CA5ED}_3.png&quot;/&gt;&lt;left val=&quot;85&quot;/&gt;&lt;top val=&quot;38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3"/>
  <p:tag name="MMPROD_LASTVALUES" val="&lt;ChangeData&gt;&lt;Text&gt;&lt;![CDATA[3]]&gt;&lt;/Text&gt;&lt;FontSize&gt;&lt;![CDATA[20]]&gt;&lt;/FontSize&gt;&lt;Left&gt;&lt;![CDATA[53.87496]]&gt;&lt;/Left&gt;&lt;Top&gt;&lt;![CDATA[286.0669]]&gt;&lt;/Top&gt;&lt;/ChangeData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9"/>
  <p:tag name="MAX_POSSIBLE_WIDTH" val="315.84"/>
  <p:tag name="PRESENTER_SHAPETEXTINFO" val="&lt;ShapeTextInfo&gt;&lt;TableIndex row=&quot;-1&quot; col=&quot;-1&quot;&gt;&lt;linesCount val=&quot;1&quot;/&gt;&lt;lineCharCount val=&quot;13&quot;/&gt;&lt;/TableIndex&gt;&lt;/ShapeTextInfo&gt;"/>
  <p:tag name="MMPROD_LASTVALUES" val="&lt;ChangeData&gt;&lt;Text&gt;&lt;![CDATA[Mèo đang nhìn]]&gt;&lt;/Text&gt;&lt;FontSize&gt;&lt;![CDATA[20]]&gt;&lt;/FontSize&gt;&lt;Left&gt;&lt;![CDATA[85.07496]]&gt;&lt;/Left&gt;&lt;Top&gt;&lt;![CDATA[286.0669]]&gt;&lt;/Top&gt;&lt;/ChangeData&gt;"/>
  <p:tag name="MMPROD_ABSOLUTEPOSITIONID" val="301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2"/>
  <p:tag name="MMPROD_LASTVALUES" val="&lt;ChangeData&gt;&lt;Text&gt;&lt;![CDATA[1]]&gt;&lt;/Text&gt;&lt;FontSize&gt;&lt;![CDATA[20]]&gt;&lt;/FontSize&gt;&lt;Left&gt;&lt;![CDATA[53.87496]]&gt;&lt;/Left&gt;&lt;Top&gt;&lt;![CDATA[186.0668]]&gt;&lt;/Top&gt;&lt;/ChangeData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6"/>
  <p:tag name="MAX_POSSIBLE_WIDTH" val="315.84"/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Mèo đang rình chuột]]&gt;&lt;/Text&gt;&lt;FontSize&gt;&lt;![CDATA[20]]&gt;&lt;/FontSize&gt;&lt;Left&gt;&lt;![CDATA[85.07496]]&gt;&lt;/Left&gt;&lt;Top&gt;&lt;![CDATA[186.0668]]&gt;&lt;/Top&gt;&lt;/ChangeData&gt;"/>
  <p:tag name="MMPROD_ABSOLUTEPOSITIONID" val="301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1"/>
  <p:tag name="MMPROD_LASTVALUES" val="&lt;ChangeData&gt;&lt;Text&gt;&lt;![CDATA[2]]&gt;&lt;/Text&gt;&lt;FontSize&gt;&lt;![CDATA[20]]&gt;&lt;/FontSize&gt;&lt;Left&gt;&lt;![CDATA[53.87496]]&gt;&lt;/Left&gt;&lt;Top&gt;&lt;![CDATA[86.0667]]&gt;&lt;/Top&gt;&lt;/ChangeData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9"/>
  <p:tag name="MAX_POSSIBLE_WIDTH" val="315.84"/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Mèo đã bắt được chuột]]&gt;&lt;/Text&gt;&lt;FontSize&gt;&lt;![CDATA[20]]&gt;&lt;/FontSize&gt;&lt;Left&gt;&lt;![CDATA[85.07496]]&gt;&lt;/Left&gt;&lt;Top&gt;&lt;![CDATA[86.06677]]&gt;&lt;/Top&gt;&lt;/ChangeData&gt;"/>
  <p:tag name="MMPROD_ABSOLUTEPOSITIONID" val="30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3"/>
  <p:tag name="MMPROD_LASTVALUES" val="&lt;ChangeData&gt;&lt;Text&gt;&lt;![CDATA[3.]]&gt;&lt;/Text&gt;&lt;FontSize&gt;&lt;![CDATA[20]]&gt;&lt;/FontSize&gt;&lt;Left&gt;&lt;![CDATA[410.035]]&gt;&lt;/Left&gt;&lt;Top&gt;&lt;![CDATA[199.6667]]&gt;&lt;/Top&gt;&lt;/ChangeData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4.004]]&gt;&lt;/Left&gt;&lt;Top&gt;&lt;![CDATA[199.6667]]&gt;&lt;/Top&gt;&lt;/ChangeData&gt;"/>
  <p:tag name="MMPROD_ABSOLUTEPOSITIONID" val="401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2"/>
  <p:tag name="MMPROD_LASTVALUES" val="&lt;ChangeData&gt;&lt;Text&gt;&lt;![CDATA[2.]]&gt;&lt;/Text&gt;&lt;FontSize&gt;&lt;![CDATA[20]]&gt;&lt;/FontSize&gt;&lt;Left&gt;&lt;![CDATA[410.035]]&gt;&lt;/Left&gt;&lt;Top&gt;&lt;![CDATA[142.8667]]&gt;&lt;/Top&gt;&lt;/ChangeData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3.9976]]&gt;&lt;/Left&gt;&lt;Top&gt;&lt;![CDATA[142.8667]]&gt;&lt;/Top&gt;&lt;/ChangeData&gt;"/>
  <p:tag name="MMPROD_ABSOLUTEPOSITIONID" val="40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AB740539-15B8-47B9-BDE5-FBD25160D6CC}&quot;/&gt;&lt;isInvalidForFieldText val=&quot;0&quot;/&gt;&lt;Image&gt;&lt;filename val=&quot;C:\Users\HueCd.Com\AppData\Local\Temp\PR\data\asimages\{AB740539-15B8-47B9-BDE5-FBD25160D6CC}_3.png&quot;/&gt;&lt;left val=&quot;421&quot;/&gt;&lt;top val=&quot;38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1"/>
  <p:tag name="MMPROD_LASTVALUES" val="&lt;ChangeData&gt;&lt;Text&gt;&lt;![CDATA[1.]]&gt;&lt;/Text&gt;&lt;FontSize&gt;&lt;![CDATA[20]]&gt;&lt;/FontSize&gt;&lt;Left&gt;&lt;![CDATA[410.035]]&gt;&lt;/Left&gt;&lt;Top&gt;&lt;![CDATA[86.0667]]&gt;&lt;/Top&gt;&lt;/ChangeData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Hình]]&gt;&lt;/Text&gt;&lt;FontSize&gt;&lt;![CDATA[20]]&gt;&lt;/FontSize&gt;&lt;Left&gt;&lt;![CDATA[444.004]]&gt;&lt;/Left&gt;&lt;Top&gt;&lt;![CDATA[86.0667]]&gt;&lt;/Top&gt;&lt;/ChangeData&gt;"/>
  <p:tag name="MMPROD_ABSOLUTEPOSITIONID" val="40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171"/>
  <p:tag name="MMPROD_TYPE" val="10007"/>
  <p:tag name="MMPROD_LASTVALUES" val="&lt;ChangeData&gt;&lt;SlideID&gt;&lt;![CDATA[295]]&gt;&lt;/SlideID&gt;&lt;/ChangeData&gt;"/>
  <p:tag name="HTML_SHAPEINFO" val="&lt;SlideThumbPath val=&quot;Slide27.PNG&quot;/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9581803-0741-48CB-8DF4-73F45FA83B98}_27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6C68CC65-C479-465D-8DC6-7942BEBB958D}_27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C3BC3D02-CCC6-40E5-8E0B-A87CF23AC825}&quot;/&gt;&lt;isInvalidForFieldText val=&quot;0&quot;/&gt;&lt;Image&gt;&lt;filename val=&quot;C:\Users\HueCd.Com\AppData\Local\Temp\PR\data\asimages\{C3BC3D02-CCC6-40E5-8E0B-A87CF23AC825}_27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2A4CFB72-D6B8-43E7-BE9D-227CC4337B3E}_27.png&quot;/&gt;&lt;left val=&quot;624&quot;/&gt;&lt;top val=&quot;312&quot;/&gt;&lt;width val=&quot;102&quot;/&gt;&lt;height val=&quot;31&quot;/&gt;&lt;hasText val=&quot;1&quot;/&gt;&lt;/Image&gt;&lt;/ThreeDShape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E0124374-6209-4DA3-916A-C89412CBBF94}_27.png&quot;/&gt;&lt;left val=&quot;515&quot;/&gt;&lt;top val=&quot;312&quot;/&gt;&lt;width val=&quot;101&quot;/&gt;&lt;height val=&quot;31&quot;/&gt;&lt;hasText val=&quot;1&quot;/&gt;&lt;/Image&gt;&lt;/ThreeDShape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4DC579B8-83BC-4F75-9523-F8D151494E3E}&quot;/&gt;&lt;isInvalidForFieldText val=&quot;0&quot;/&gt;&lt;Image&gt;&lt;filename val=&quot;C:\Users\HueCd.Com\AppData\Local\Temp\PR\data\asimages\{4DC579B8-83BC-4F75-9523-F8D151494E3E}_3.png&quot;/&gt;&lt;left val=&quot;219&quot;/&gt;&lt;top val=&quot;43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8.PNG&quot;/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3C315C30-360C-4288-8E32-FAA9918B6E8A}_28.png&quot;/&gt;&lt;left val=&quot;264&quot;/&gt;&lt;top val=&quot;43&quot;/&gt;&lt;width val=&quot;45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7EA3DB7C-75B9-488A-931B-8F2B3AFF5A42}_28.png&quot;/&gt;&lt;left val=&quot;276&quot;/&gt;&lt;top val=&quot;42&quot;/&gt;&lt;width val=&quot;451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4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86FBDE05-077A-4324-8543-271F9234C3E5}_28.png&quot;/&gt;&lt;left val=&quot;380&quot;/&gt;&lt;top val=&quot;109&quot;/&gt;&lt;width val=&quot;24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480C112-0B9E-4831-AE7C-483627E97A5E}_28.png&quot;/&gt;&lt;left val=&quot;154&quot;/&gt;&lt;top val=&quot;140&quot;/&gt;&lt;width val=&quot;59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9C7E9615-D72F-48CD-9D7C-FD6D88290265}_28.png&quot;/&gt;&lt;left val=&quot;170&quot;/&gt;&lt;top val=&quot;163&quot;/&gt;&lt;width val=&quot;335&quot;/&gt;&lt;height val=&quot;227&quot;/&gt;&lt;hasText val=&quot;1&quot;/&gt;&lt;/Image&gt;&lt;/ThreeDShapeInfo&gt;"/>
  <p:tag name="PRESENTER_SHAPETEXTINFO" val="&lt;ShapeTextInfo&gt;&lt;TableIndex row=&quot;-1&quot; col=&quot;-1&quot;&gt;&lt;linesCount val=&quot;5&quot;/&gt;&lt;lineCharCount val=&quot;23&quot;/&gt;&lt;lineCharCount val=&quot;7&quot;/&gt;&lt;lineCharCount val=&quot;15&quot;/&gt;&lt;lineCharCount val=&quot;26&quot;/&gt;&lt;lineCharCount val=&quot;1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9B47FF6E-1CA3-442C-BB9C-0720C7A11671}&quot;/&gt;&lt;isInvalidForFieldText val=&quot;0&quot;/&gt;&lt;Image&gt;&lt;filename val=&quot;C:\Users\HueCd.Com\AppData\Local\Temp\PR\data\asimages\{9B47FF6E-1CA3-442C-BB9C-0720C7A11671}_3.png&quot;/&gt;&lt;left val=&quot;210&quot;/&gt;&lt;top val=&quot;411&quot;/&gt;&lt;width val=&quot;56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MMPROD_PASSDATA" val="&lt;object type=&quot;10050&quot; unique_id=&quot;1031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13&quot;&gt;&lt;property id=&quot;10020&quot; value=&quot;2&quot;/&gt;&lt;property id=&quot;10102&quot; value=&quot;1&quot;/&gt;&lt;property id=&quot;10191&quot; value=&quot;-1&quot;/&gt;&lt;/object&gt;"/>
  <p:tag name="MMPROD_ID" val="10310"/>
  <p:tag name="MMPROD_TYPE" val="10016"/>
  <p:tag name="MMPROD_DATA" val="&lt;property id=&quot;10026&quot; value=&quot;10&quot;/&gt;&lt;property id=&quot;10027&quot; value=&quot;Interaction10310&quot;/&gt;&lt;property id=&quot;10028&quot; value=&quot;0&quot;/&gt;&lt;property id=&quot;10070&quot; value=&quot;Nối đô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5"/>
  <p:tag name="MMPROD_ITEMCOUNT" val="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ò chơi ai nhanh, ai đúng:&amp;#x0D;&amp;#x0A;đúng nối ý Đ, sai nối với ý S]]&gt;&lt;/Text&gt;&lt;FontSize&gt;&lt;![CDATA[36]]&gt;&lt;/FontSize&gt;&lt;Left&gt;&lt;![CDATA[0]]&gt;&lt;/Left&gt;&lt;Top&gt;&lt;![CDATA[0]]&gt;&lt;/Top&gt;&lt;/ChangeData&gt;"/>
  <p:tag name="MMPROD_ID" val="10310"/>
  <p:tag name="MMPROD_ABSOLUTEPOSITIONID" val="10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16]]&gt;&lt;/FontSize&gt;&lt;Left&gt;&lt;![CDATA[0]]&gt;&lt;/Left&gt;&lt;Top&gt;&lt;![CDATA[0]]&gt;&lt;/Top&gt;&lt;/ChangeData&gt;"/>
  <p:tag name="MMPROD_ABSOLUTEPOSITIONID" val="30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16]]&gt;&lt;/FontSize&gt;&lt;Left&gt;&lt;![CDATA[0]]&gt;&lt;/Left&gt;&lt;Top&gt;&lt;![CDATA[0]]&gt;&lt;/Top&gt;&lt;/ChangeData&gt;"/>
  <p:tag name="MMPROD_ABSOLUTEPOSITIONID" val="3091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ID" val="10315"/>
  <p:tag name="MMPROD_TYPE" val="10023"/>
  <p:tag name="MMPROD_DATA" val="&lt;property id=&quot;10193&quot; value=&quot;1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86.0667]]&gt;&lt;/Top&gt;&lt;/ChangeData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ID" val="10316"/>
  <p:tag name="MMPROD_TYPE" val="10023"/>
  <p:tag name="MMPROD_DATA" val="&lt;property id=&quot;10193&quot; value=&quot;2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10.2667]]&gt;&lt;/Top&gt;&lt;/ChangeData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ID" val="10317"/>
  <p:tag name="MMPROD_TYPE" val="10023"/>
  <p:tag name="MMPROD_DATA" val="&lt;property id=&quot;10193&quot; value=&quot;3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34.4667]]&gt;&lt;/Top&gt;&lt;/ChangeData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ID" val="10318"/>
  <p:tag name="MMPROD_TYPE" val="10023"/>
  <p:tag name="MMPROD_DATA" val="&lt;property id=&quot;10193&quot; value=&quot;4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58.6667]]&gt;&lt;/Top&gt;&lt;/ChangeData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5"/>
  <p:tag name="MMPROD_ID" val="10319"/>
  <p:tag name="MMPROD_TYPE" val="10023"/>
  <p:tag name="MMPROD_DATA" val="&lt;property id=&quot;10193&quot; value=&quot;5&quot;/&gt;&lt;property id=&quot;10199&quot; value=&quot;0&quot;/&gt;"/>
  <p:tag name="MMPROD_COLLECTIONCONTAINERID" val="10311"/>
  <p:tag name="MMPROD_PARENTID" val="10310"/>
  <p:tag name="MMPROD_LASTVALUES" val="&lt;ChangeData&gt;&lt;Left&gt;&lt;![CDATA[410.035]]&gt;&lt;/Left&gt;&lt;Top&gt;&lt;![CDATA[182.8667]]&gt;&lt;/Top&gt;&lt;/ChangeData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ID" val="10320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86.0667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CE0FDA03-199F-4F5D-BAB4-CD7BC5BD7618}&quot;/&gt;&lt;isInvalidForFieldText val=&quot;0&quot;/&gt;&lt;Image&gt;&lt;filename val=&quot;C:\Users\HueCd.Com\AppData\Local\Temp\PR\data\asimages\{CE0FDA03-199F-4F5D-BAB4-CD7BC5BD7618}_3.png&quot;/&gt;&lt;left val=&quot;210&quot;/&gt;&lt;top val=&quot;453&quot;/&gt;&lt;width val=&quot;56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ID" val="10321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27.1025]]&gt;&lt;/Top&gt;&lt;/ChangeData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ID" val="10322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48.9383]]&gt;&lt;/Top&gt;&lt;/ChangeData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4"/>
  <p:tag name="MMPROD_CONTROLTYPE" val="5"/>
  <p:tag name="MMPROD_ID" val="10323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70.7742]]&gt;&lt;/Top&gt;&lt;/ChangeData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5"/>
  <p:tag name="MMPROD_CONTROLTYPE" val="5"/>
  <p:tag name="MMPROD_ID" val="10324"/>
  <p:tag name="MMPROD_TYPE" val="10028"/>
  <p:tag name="MMPROD_COLLECTIONCONTAINERID" val="10314"/>
  <p:tag name="MMPROD_PARENTID" val="10310"/>
  <p:tag name="MMPROD_LASTVALUES" val="&lt;ChangeData&gt;&lt;Left&gt;&lt;![CDATA[53.87496]]&gt;&lt;/Left&gt;&lt;Top&gt;&lt;![CDATA[192.61]]&gt;&lt;/Top&gt;&lt;/ChangeData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4F83F24D-EEEA-4EFA-BF56-A42B0779FBE6}&quot;/&gt;&lt;isInvalidForFieldText val=&quot;0&quot;/&gt;&lt;Image&gt;&lt;filename val=&quot;C:\Users\HueCd.Com\AppData\Local\Temp\PR\data\asimages\{4F83F24D-EEEA-4EFA-BF56-A42B0779FBE6}_3.png&quot;/&gt;&lt;left val=&quot;219&quot;/&gt;&lt;top val=&quot;433&quot;/&gt;&lt;width val=&quot;281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5"/>
  <p:tag name="MMPROD_SCALEOPERATION" val="2"/>
  <p:tag name="MMPROD_TEXTSHAPE" val="3015"/>
  <p:tag name="MMPROD_LASTVALUES" val="&lt;ChangeData&gt;&lt;Text&gt;&lt;![CDATA[5]]&gt;&lt;/Text&gt;&lt;FontSize&gt;&lt;![CDATA[16]]&gt;&lt;/FontSize&gt;&lt;Left&gt;&lt;![CDATA[53.87496]]&gt;&lt;/Left&gt;&lt;Top&gt;&lt;![CDATA[615.6667]]&gt;&lt;/Top&gt;&lt;/ChangeData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16"/>
  <p:tag name="MAX_POSSIBLE_WIDTH" val="315.84"/>
  <p:tag name="MMPROD_ABSOLUTEPOSITIONID" val="3015"/>
  <p:tag name="MMPROD_LASTVALUES" val="&lt;ChangeData&gt;&lt;Text&gt;&lt;![CDATA[mèo là con vật có hại]]&gt;&lt;/Text&gt;&lt;FontSize&gt;&lt;![CDATA[16]]&gt;&lt;/FontSize&gt;&lt;Left&gt;&lt;![CDATA[78.83496]]&gt;&lt;/Left&gt;&lt;Top&gt;&lt;![CDATA[615.6667]]&gt;&lt;/Top&gt;&lt;/ChangeData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4"/>
  <p:tag name="MMPROD_SCALEOPERATION" val="2"/>
  <p:tag name="MMPROD_TEXTSHAPE" val="3014"/>
  <p:tag name="MMPROD_LASTVALUES" val="&lt;ChangeData&gt;&lt;Text&gt;&lt;![CDATA[3]]&gt;&lt;/Text&gt;&lt;FontSize&gt;&lt;![CDATA[16]]&gt;&lt;/FontSize&gt;&lt;Left&gt;&lt;![CDATA[53.87496]]&gt;&lt;/Left&gt;&lt;Top&gt;&lt;![CDATA[472.4667]]&gt;&lt;/Top&gt;&lt;/ChangeData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500"/>
  <p:tag name="MAX_POSSIBLE_WIDTH" val="315.84"/>
  <p:tag name="MMPROD_ABSOLUTEPOSITIONID" val="3014"/>
  <p:tag name="MMPROD_LASTVALUES" val="&lt;ChangeData&gt;&lt;Text&gt;&lt;![CDATA[chúng ta cần chăm sóc và bảo vệ mèo.]]&gt;&lt;/Text&gt;&lt;FontSize&gt;&lt;![CDATA[16]]&gt;&lt;/FontSize&gt;&lt;Left&gt;&lt;![CDATA[78.83496]]&gt;&lt;/Left&gt;&lt;Top&gt;&lt;![CDATA[472.4667]]&gt;&lt;/Top&gt;&lt;/ChangeData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2]]&gt;&lt;/Text&gt;&lt;FontSize&gt;&lt;![CDATA[16]]&gt;&lt;/FontSize&gt;&lt;Left&gt;&lt;![CDATA[53.87496]]&gt;&lt;/Left&gt;&lt;Top&gt;&lt;![CDATA[329.2667]]&gt;&lt;/Top&gt;&lt;/ChangeData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9F4ECCC8-8B1F-4F39-AACC-7218E08690BA}&quot;/&gt;&lt;isInvalidForFieldText val=&quot;0&quot;/&gt;&lt;Image&gt;&lt;filename val=&quot;C:\Users\HueCd.Com\AppData\Local\Temp\PR\data\asimages\{9F4ECCC8-8B1F-4F39-AACC-7218E08690BA}_3.png&quot;/&gt;&lt;left val=&quot;226&quot;/&gt;&lt;top val=&quot;45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98"/>
  <p:tag name="MAX_POSSIBLE_WIDTH" val="315.84"/>
  <p:tag name="MMPROD_ABSOLUTEPOSITIONID" val="3013"/>
  <p:tag name="MMPROD_LASTVALUES" val="&lt;ChangeData&gt;&lt;Text&gt;&lt;![CDATA[nuôi mèo để bắt chuột và làm cảnh]]&gt;&lt;/Text&gt;&lt;FontSize&gt;&lt;![CDATA[16]]&gt;&lt;/FontSize&gt;&lt;Left&gt;&lt;![CDATA[78.83496]]&gt;&lt;/Left&gt;&lt;Top&gt;&lt;![CDATA[329.2667]]&gt;&lt;/Top&gt;&lt;/ChangeData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1]]&gt;&lt;/Text&gt;&lt;FontSize&gt;&lt;![CDATA[16]]&gt;&lt;/FontSize&gt;&lt;Left&gt;&lt;![CDATA[53.87496]]&gt;&lt;/Left&gt;&lt;Top&gt;&lt;![CDATA[229.2667]]&gt;&lt;/Top&gt;&lt;/ChangeData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72"/>
  <p:tag name="MAX_POSSIBLE_WIDTH" val="315.84"/>
  <p:tag name="MMPROD_ABSOLUTEPOSITIONID" val="3012"/>
  <p:tag name="MMPROD_LASTVALUES" val="&lt;ChangeData&gt;&lt;Text&gt;&lt;![CDATA[lông mèo chỉ có màu đen]]&gt;&lt;/Text&gt;&lt;FontSize&gt;&lt;![CDATA[16]]&gt;&lt;/FontSize&gt;&lt;Left&gt;&lt;![CDATA[78.83496]]&gt;&lt;/Left&gt;&lt;Top&gt;&lt;![CDATA[229.2667]]&gt;&lt;/Top&gt;&lt;/ChangeData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4]]&gt;&lt;/Text&gt;&lt;FontSize&gt;&lt;![CDATA[16]]&gt;&lt;/FontSize&gt;&lt;Left&gt;&lt;![CDATA[53.87496]]&gt;&lt;/Left&gt;&lt;Top&gt;&lt;![CDATA[86.0667]]&gt;&lt;/Top&gt;&lt;/ChangeData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92"/>
  <p:tag name="MAX_POSSIBLE_WIDTH" val="315.84"/>
  <p:tag name="MMPROD_ABSOLUTEPOSITIONID" val="3011"/>
  <p:tag name="MMPROD_LASTVALUES" val="&lt;ChangeData&gt;&lt;Text&gt;&lt;![CDATA[mèo gồm có các bộ phận: đầu, mình, chân, đuôi.]]&gt;&lt;/Text&gt;&lt;FontSize&gt;&lt;![CDATA[16]]&gt;&lt;/FontSize&gt;&lt;Left&gt;&lt;![CDATA[78.83496]]&gt;&lt;/Left&gt;&lt;Top&gt;&lt;![CDATA[86.0667]]&gt;&lt;/Top&gt;&lt;/ChangeData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5"/>
  <p:tag name="MMPROD_SCALEOPERATION" val="3"/>
  <p:tag name="MMPROD_TEXTSHAPE" val="4015"/>
  <p:tag name="MMPROD_LASTVALUES" val="&lt;ChangeData&gt;&lt;Text&gt;&lt;![CDATA[5.]]&gt;&lt;/Text&gt;&lt;FontSize&gt;&lt;![CDATA[16]]&gt;&lt;/FontSize&gt;&lt;Left&gt;&lt;![CDATA[410.035]]&gt;&lt;/Left&gt;&lt;Top&gt;&lt;![CDATA[192.6099]]&gt;&lt;/Top&gt;&lt;/ChangeData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5"/>
  <p:tag name="MMPROD_LASTVALUES" val="&lt;ChangeData&gt;&lt;Text&gt;&lt;![CDATA[S]]&gt;&lt;/Text&gt;&lt;FontSize&gt;&lt;![CDATA[16]]&gt;&lt;/FontSize&gt;&lt;Left&gt;&lt;![CDATA[436.035]]&gt;&lt;/Left&gt;&lt;Top&gt;&lt;![CDATA[192.6099]]&gt;&lt;/Top&gt;&lt;/ChangeData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4"/>
  <p:tag name="MMPROD_SCALEOPERATION" val="3"/>
  <p:tag name="MMPROD_TEXTSHAPE" val="4014"/>
  <p:tag name="MMPROD_LASTVALUES" val="&lt;ChangeData&gt;&lt;Text&gt;&lt;![CDATA[4.]]&gt;&lt;/Text&gt;&lt;FontSize&gt;&lt;![CDATA[16]]&gt;&lt;/FontSize&gt;&lt;Left&gt;&lt;![CDATA[410.035]]&gt;&lt;/Left&gt;&lt;Top&gt;&lt;![CDATA[165.9741]]&gt;&lt;/Top&gt;&lt;/ChangeData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4"/>
  <p:tag name="MMPROD_LASTVALUES" val="&lt;ChangeData&gt;&lt;Text&gt;&lt;![CDATA[Đ]]&gt;&lt;/Text&gt;&lt;FontSize&gt;&lt;![CDATA[16]]&gt;&lt;/FontSize&gt;&lt;Left&gt;&lt;![CDATA[436.035]]&gt;&lt;/Left&gt;&lt;Top&gt;&lt;![CDATA[165.9741]]&gt;&lt;/Top&gt;&lt;/ChangeData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3"/>
  <p:tag name="MMPROD_SCALEOPERATION" val="3"/>
  <p:tag name="MMPROD_TEXTSHAPE" val="4013"/>
  <p:tag name="MMPROD_LASTVALUES" val="&lt;ChangeData&gt;&lt;Text&gt;&lt;![CDATA[3.]]&gt;&lt;/Text&gt;&lt;FontSize&gt;&lt;![CDATA[16]]&gt;&lt;/FontSize&gt;&lt;Left&gt;&lt;![CDATA[410.035]]&gt;&lt;/Left&gt;&lt;Top&gt;&lt;![CDATA[139.3383]]&gt;&lt;/Top&gt;&lt;/ChangeData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F793E16A-61A8-49CA-8419-F929BAC24471}&quot;/&gt;&lt;isInvalidForFieldText val=&quot;0&quot;/&gt;&lt;Image&gt;&lt;filename val=&quot;C:\Users\HueCd.Com\AppData\Local\Temp\PR\data\asimages\{F793E16A-61A8-49CA-8419-F929BAC24471}_3.png&quot;/&gt;&lt;left val=&quot;233&quot;/&gt;&lt;top val=&quot;46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3"/>
  <p:tag name="MMPROD_LASTVALUES" val="&lt;ChangeData&gt;&lt;Text&gt;&lt;![CDATA[Đ]]&gt;&lt;/Text&gt;&lt;FontSize&gt;&lt;![CDATA[16]]&gt;&lt;/FontSize&gt;&lt;Left&gt;&lt;![CDATA[436.0415]]&gt;&lt;/Left&gt;&lt;Top&gt;&lt;![CDATA[139.3383]]&gt;&lt;/Top&gt;&lt;/ChangeData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2"/>
  <p:tag name="MMPROD_SCALEOPERATION" val="3"/>
  <p:tag name="MMPROD_TEXTSHAPE" val="4012"/>
  <p:tag name="MMPROD_LASTVALUES" val="&lt;ChangeData&gt;&lt;Text&gt;&lt;![CDATA[2.]]&gt;&lt;/Text&gt;&lt;FontSize&gt;&lt;![CDATA[16]]&gt;&lt;/FontSize&gt;&lt;Left&gt;&lt;![CDATA[410.035]]&gt;&lt;/Left&gt;&lt;Top&gt;&lt;![CDATA[112.7025]]&gt;&lt;/Top&gt;&lt;/ChangeData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2"/>
  <p:tag name="MMPROD_LASTVALUES" val="&lt;ChangeData&gt;&lt;Text&gt;&lt;![CDATA[Đ]]&gt;&lt;/Text&gt;&lt;FontSize&gt;&lt;![CDATA[16]]&gt;&lt;/FontSize&gt;&lt;Left&gt;&lt;![CDATA[436.035]]&gt;&lt;/Left&gt;&lt;Top&gt;&lt;![CDATA[112.7025]]&gt;&lt;/Top&gt;&lt;/ChangeData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1"/>
  <p:tag name="MMPROD_SCALEOPERATION" val="3"/>
  <p:tag name="MMPROD_TEXTSHAPE" val="4011"/>
  <p:tag name="MMPROD_LASTVALUES" val="&lt;ChangeData&gt;&lt;Text&gt;&lt;![CDATA[1.]]&gt;&lt;/Text&gt;&lt;FontSize&gt;&lt;![CDATA[16]]&gt;&lt;/FontSize&gt;&lt;Left&gt;&lt;![CDATA[410.035]]&gt;&lt;/Left&gt;&lt;Top&gt;&lt;![CDATA[86.0667]]&gt;&lt;/Top&gt;&lt;/ChangeData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1"/>
  <p:tag name="MMPROD_LASTVALUES" val="&lt;ChangeData&gt;&lt;Text&gt;&lt;![CDATA[S]]&gt;&lt;/Text&gt;&lt;FontSize&gt;&lt;![CDATA[16]]&gt;&lt;/FontSize&gt;&lt;Left&gt;&lt;![CDATA[436.035]]&gt;&lt;/Left&gt;&lt;Top&gt;&lt;![CDATA[86.0667]]&gt;&lt;/Top&gt;&lt;/ChangeData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9.PNG&quot;/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0119E7-BB21-441C-8A67-68B5E3305DB8}&quot;/&gt;&lt;isInvalidForFieldText val=&quot;0&quot;/&gt;&lt;Image&gt;&lt;filename val=&quot;C:\Users\HueCd.Com\AppData\Local\Temp\PR\data\asimages\{F50119E7-BB21-441C-8A67-68B5E3305DB8}_29.png&quot;/&gt;&lt;left val=&quot;166&quot;/&gt;&lt;top val=&quot;10&quot;/&gt;&lt;width val=&quot;608&quot;/&gt;&lt;height val=&quot;206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3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FAD922C5-873D-4D31-936F-4F2E3517E933}_3.png&quot;/&gt;&lt;left val=&quot;533&quot;/&gt;&lt;top val=&quot;462&quot;/&gt;&lt;width val=&quot;92&quot;/&gt;&lt;height val=&quot;31&quot;/&gt;&lt;hasText val=&quot;1&quot;/&gt;&lt;/Image&gt;&lt;/ThreeDShape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B4036F-AAA2-48CB-91EE-B0588CDB2B47}&quot;/&gt;&lt;isInvalidForFieldText val=&quot;0&quot;/&gt;&lt;Image&gt;&lt;filename val=&quot;C:\Users\HueCd.Com\AppData\Local\Temp\PR\data\asimages\{6BB4036F-AAA2-48CB-91EE-B0588CDB2B47}_29.png&quot;/&gt;&lt;left val=&quot;120&quot;/&gt;&lt;top val=&quot;12&quot;/&gt;&lt;width val=&quot;703&quot;/&gt;&lt;height val=&quot;505&quot;/&gt;&lt;hasText val=&quot;1&quot;/&gt;&lt;/Image&gt;&lt;/ThreeDShape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1523B1-33BD-4A74-ADE6-40CEF602DC18}&quot;/&gt;&lt;isInvalidForFieldText val=&quot;0&quot;/&gt;&lt;Image&gt;&lt;filename val=&quot;C:\Users\HueCd.Com\AppData\Local\Temp\PR\data\asimages\{B81523B1-33BD-4A74-ADE6-40CEF602DC18}_29.png&quot;/&gt;&lt;left val=&quot;215&quot;/&gt;&lt;top val=&quot;29&quot;/&gt;&lt;width val=&quot;520&quot;/&gt;&lt;height val=&quot;145&quot;/&gt;&lt;hasText val=&quot;1&quot;/&gt;&lt;/Image&gt;&lt;/ThreeDShapeInfo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6CB0CCF-E307-4954-878C-28D42526941F}&quot;/&gt;&lt;isInvalidForFieldText val=&quot;0&quot;/&gt;&lt;Image&gt;&lt;filename val=&quot;C:\Users\HueCd.Com\AppData\Local\Temp\PR\data\asimages\{D6CB0CCF-E307-4954-878C-28D42526941F}.png&quot;/&gt;&lt;left val=&quot;120&quot;/&gt;&lt;top val=&quot;210&quot;/&gt;&lt;width val=&quot;258&quot;/&gt;&lt;height val=&quot;129&quot;/&gt;&lt;hasText val=&quot;1&quot;/&gt;&lt;/Image&gt;&lt;/ThreeDShape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8556447-6C9C-4588-8CA6-998F84045E24}&quot;/&gt;&lt;isInvalidForFieldText val=&quot;0&quot;/&gt;&lt;Image&gt;&lt;filename val=&quot;C:\Users\HueCd.Com\AppData\Local\Temp\PR\data\asimages\{98556447-6C9C-4588-8CA6-998F84045E24}.png&quot;/&gt;&lt;left val=&quot;570&quot;/&gt;&lt;top val=&quot;222&quot;/&gt;&lt;width val=&quot;255&quot;/&gt;&lt;height val=&quot;139&quot;/&gt;&lt;hasText val=&quot;1&quot;/&gt;&lt;/Image&gt;&lt;/ThreeDShape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1B6034-45DE-4171-842C-6252D9F1DEA8}&quot;/&gt;&lt;isInvalidForFieldText val=&quot;0&quot;/&gt;&lt;Image&gt;&lt;filename val=&quot;C:\Users\HueCd.Com\AppData\Local\Temp\PR\data\asimages\{211B6034-45DE-4171-842C-6252D9F1DEA8}.png&quot;/&gt;&lt;left val=&quot;162&quot;/&gt;&lt;top val=&quot;390&quot;/&gt;&lt;width val=&quot;210&quot;/&gt;&lt;height val=&quot;150&quot;/&gt;&lt;hasText val=&quot;1&quot;/&gt;&lt;/Image&gt;&lt;/ThreeDShape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5]]&gt;&lt;/SlideID&gt;&lt;/ChangeData&gt;"/>
  <p:tag name="HTML_SHAPEINFO" val="&lt;SlideThumbPath val=&quot;Slide31.PNG&quot;/&gt;"/>
  <p:tag name="MMPROD_PASSDATA" val="&lt;object type=&quot;10050&quot; unique_id=&quot;10103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04&quot;&gt;&lt;property id=&quot;10020&quot; value=&quot;2&quot;/&gt;&lt;property id=&quot;10102&quot; value=&quot;1&quot;/&gt;&lt;property id=&quot;10191&quot; value=&quot;-1&quot;/&gt;&lt;/object&gt;"/>
  <p:tag name="MMPROD_ID" val="10101"/>
  <p:tag name="MMPROD_TYPE" val="10008"/>
  <p:tag name="MMPROD_DATA" val="&lt;property id=&quot;10026&quot; value=&quot;10&quot;/&gt;&lt;property id=&quot;10027&quot; value=&quot;Interaction10101&quot;/&gt;&lt;property id=&quot;10028&quot; value=&quot;0&quot;/&gt;&lt;property id=&quot;10063&quot; value=&quot;2&quot;/&gt;&lt;property id=&quot;10070&quot; value=&quot;Câu 3: 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ANSWERCOUNT" val="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1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EC6F65D7-CC43-4075-B08D-486E131DF6BC}_31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  <p:tag name="MMPROD_LASTVALUES" val="&lt;ChangeData&gt;&lt;Text&gt;&lt;![CDATA[Hãy kể tên các bộ phận của mèo]]&gt;&lt;/Text&gt;&lt;FontSize&gt;&lt;![CDATA[36]]&gt;&lt;/FontSize&gt;&lt;Left&gt;&lt;![CDATA[0]]&gt;&lt;/Left&gt;&lt;Top&gt;&lt;![CDATA[0]]&gt;&lt;/Top&gt;&lt;/ChangeData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B48F62C3-64BB-4D93-982E-170682FE9010}&quot;/&gt;&lt;isInvalidForFieldText val=&quot;0&quot;/&gt;&lt;Image&gt;&lt;filename val=&quot;C:\Users\HueCd.Com\AppData\Local\Temp\PR\data\asimages\{B48F62C3-64BB-4D93-982E-170682FE9010}_31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FA8EE2FD-32A3-4F7F-B7F9-3E1737078FE8}_3.png&quot;/&gt;&lt;left val=&quot;634&quot;/&gt;&lt;top val=&quot;462&quot;/&gt;&lt;width val=&quot;92&quot;/&gt;&lt;height val=&quot;31&quot;/&gt;&lt;hasText val=&quot;1&quot;/&gt;&lt;/Image&gt;&lt;/ThreeDShape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E56F6445-B8BF-4E3D-AB9D-B44C4A36EF3F}&quot;/&gt;&lt;isInvalidForFieldText val=&quot;0&quot;/&gt;&lt;Image&gt;&lt;filename val=&quot;C:\Users\HueCd.Com\AppData\Local\Temp\PR\data\asimages\{E56F6445-B8BF-4E3D-AB9D-B44C4A36EF3F}_31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9B07C6E3-3A68-44B2-874D-09C1ACD25802}&quot;/&gt;&lt;isInvalidForFieldText val=&quot;0&quot;/&gt;&lt;Image&gt;&lt;filename val=&quot;C:\Users\HueCd.Com\AppData\Local\Temp\PR\data\asimages\{9B07C6E3-3A68-44B2-874D-09C1ACD25802}_31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B6E35AE1-C968-4168-A22B-F58808E63034}&quot;/&gt;&lt;isInvalidForFieldText val=&quot;0&quot;/&gt;&lt;Image&gt;&lt;filename val=&quot;C:\Users\HueCd.Com\AppData\Local\Temp\PR\data\asimages\{B6E35AE1-C968-4168-A22B-F58808E63034}_31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3CD8FE88-F57F-492F-B03E-A9B79BEB41E5}&quot;/&gt;&lt;isInvalidForFieldText val=&quot;0&quot;/&gt;&lt;Image&gt;&lt;filename val=&quot;C:\Users\HueCd.Com\AppData\Local\Temp\PR\data\asimages\{3CD8FE88-F57F-492F-B03E-A9B79BEB41E5}_31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42C50F0D-446B-4BE7-B38F-7BAF63ADC790}&quot;/&gt;&lt;isInvalidForFieldText val=&quot;0&quot;/&gt;&lt;Image&gt;&lt;filename val=&quot;C:\Users\HueCd.Com\AppData\Local\Temp\PR\data\asimages\{42C50F0D-446B-4BE7-B38F-7BAF63ADC790}_31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E3F34BF3-1D7B-4F91-8A43-5E7894242A58}&quot;/&gt;&lt;isInvalidForFieldText val=&quot;0&quot;/&gt;&lt;Image&gt;&lt;filename val=&quot;C:\Users\HueCd.Com\AppData\Local\Temp\PR\data\asimages\{E3F34BF3-1D7B-4F91-8A43-5E7894242A58}_31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F69C940A-590F-4A75-B7C5-63F40011A7D5}&quot;/&gt;&lt;isInvalidForFieldText val=&quot;0&quot;/&gt;&lt;Image&gt;&lt;filename val=&quot;C:\Users\HueCd.Com\AppData\Local\Temp\PR\data\asimages\{F69C940A-590F-4A75-B7C5-63F40011A7D5}_31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08A49109-B3E8-4DBF-883E-984215548149}_31.png&quot;/&gt;&lt;left val=&quot;533&quot;/&gt;&lt;top val=&quot;312&quot;/&gt;&lt;width val=&quot;92&quot;/&gt;&lt;height val=&quot;31&quot;/&gt;&lt;hasText val=&quot;1&quot;/&gt;&lt;/Image&gt;&lt;/ThreeDShape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962079B2-D0D8-4F93-8816-FAAFC3C695B1}_31.png&quot;/&gt;&lt;left val=&quot;634&quot;/&gt;&lt;top val=&quot;312&quot;/&gt;&lt;width val=&quot;92&quot;/&gt;&lt;height val=&quot;31&quot;/&gt;&lt;hasText val=&quot;1&quot;/&gt;&lt;/Image&gt;&lt;/ThreeDShape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3.24945]]&gt;&lt;/Left&gt;&lt;Top&gt;&lt;![CDATA[57.59992]]&gt;&lt;/Top&gt;&lt;/ChangeData&gt;"/>
  <p:tag name="MMPROD_ID" val="10105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06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A)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3.24945]]&gt;&lt;/Left&gt;&lt;Top&gt;&lt;![CDATA[84.23575]]&gt;&lt;/Top&gt;&lt;/ChangeData&gt;"/>
  <p:tag name="MMPROD_ID" val="1010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08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B) 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3.24945]]&gt;&lt;/Left&gt;&lt;Top&gt;&lt;![CDATA[110.8716]]&gt;&lt;/Top&gt;&lt;/ChangeData&gt;"/>
  <p:tag name="MMPROD_ID" val="10109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10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C) 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3.24945]]&gt;&lt;/Left&gt;&lt;Top&gt;&lt;![CDATA[137.5074]]&gt;&lt;/Top&gt;&lt;/ChangeData&gt;"/>
  <p:tag name="MMPROD_ID" val="10111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12&quot;&gt;&lt;property id=&quot;10020&quot; value=&quot;9&quot;/&gt;&lt;property id=&quot;10102&quot; value=&quot;0&quot;/&gt;&lt;property id=&quot;10191&quot; value=&quot;-1&quot;/&gt;&lt;/object&gt;"/>
  <p:tag name="MMPROD_COLLECTIONCONTAINERID" val="10102"/>
  <p:tag name="MMPROD_PARENTID" val="10101"/>
  <p:tag name="MMPROD_ANSWERLETTER" val="D) 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271.1998]]&gt;&lt;/Top&gt;&lt;/ChangeData&gt;"/>
  <p:tag name="MMPROD_ABSOLUTEPOSITIONID" val="104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MMPROD_LASTVALUES" val="&lt;ChangeData&gt;&lt;Text&gt;&lt;![CDATA[mình, chân, đầu]]&gt;&lt;/Text&gt;&lt;FontSize&gt;&lt;![CDATA[20]]&gt;&lt;/FontSize&gt;&lt;Left&gt;&lt;![CDATA[172]]&gt;&lt;/Left&gt;&lt;Top&gt;&lt;![CDATA[271.1998]]&gt;&lt;/Top&gt;&lt;/ChangeData&gt;"/>
  <p:tag name="MMPROD_ABSOLUTEPOSITIONID" val="102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14.3999]]&gt;&lt;/Top&gt;&lt;/ChangeData&gt;"/>
  <p:tag name="MMPROD_ABSOLUTEPOSITIONID" val="104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MMPROD_LASTVALUES" val="&lt;ChangeData&gt;&lt;Text&gt;&lt;![CDATA[mình, chân]]&gt;&lt;/Text&gt;&lt;FontSize&gt;&lt;![CDATA[20]]&gt;&lt;/FontSize&gt;&lt;Left&gt;&lt;![CDATA[175]]&gt;&lt;/Left&gt;&lt;Top&gt;&lt;![CDATA[214.3999]]&gt;&lt;/Top&gt;&lt;/ChangeData&gt;"/>
  <p:tag name="MMPROD_ABSOLUTEPOSITIONID" val="102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57.5999]]&gt;&lt;/Top&gt;&lt;/ChangeData&gt;"/>
  <p:tag name="MMPROD_ABSOLUTEPOSITIONID" val="104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MMPROD_LASTVALUES" val="&lt;ChangeData&gt;&lt;Text&gt;&lt;![CDATA[mình, đầu]]&gt;&lt;/Text&gt;&lt;FontSize&gt;&lt;![CDATA[20]]&gt;&lt;/FontSize&gt;&lt;Left&gt;&lt;![CDATA[166]]&gt;&lt;/Left&gt;&lt;Top&gt;&lt;![CDATA[157.5999]]&gt;&lt;/Top&gt;&lt;/ChangeData&gt;"/>
  <p:tag name="MMPROD_ABSOLUTEPOSITIONID" val="102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59992]]&gt;&lt;/Top&gt;&lt;/ChangeData&gt;"/>
  <p:tag name="MMPROD_ABSOLUTEPOSITIONID" val="104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mình, chân, đuôi, đầu]]&gt;&lt;/Text&gt;&lt;FontSize&gt;&lt;![CDATA[20]]&gt;&lt;/FontSize&gt;&lt;Left&gt;&lt;![CDATA[172]]&gt;&lt;/Left&gt;&lt;Top&gt;&lt;![CDATA[57.59992]]&gt;&lt;/Top&gt;&lt;/ChangeData&gt;"/>
  <p:tag name="MMPROD_ABSOLUTEPOSITIONID" val="102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7]]&gt;&lt;/SlideID&gt;&lt;/ChangeData&gt;"/>
  <p:tag name="HTML_SHAPEINFO" val="&lt;SlideThumbPath val=&quot;Slide32.PNG&quot;/&gt;"/>
  <p:tag name="MMPROD_PASSDATA" val="&lt;object type=&quot;10050&quot; unique_id=&quot;1012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23&quot;&gt;&lt;property id=&quot;10020&quot; value=&quot;2&quot;/&gt;&lt;property id=&quot;10102&quot; value=&quot;1&quot;/&gt;&lt;property id=&quot;10191&quot; value=&quot;-1&quot;/&gt;&lt;/object&gt;"/>
  <p:tag name="MMPROD_ID" val="10120"/>
  <p:tag name="MMPROD_TYPE" val="10016"/>
  <p:tag name="MMPROD_DATA" val="&lt;property id=&quot;10026&quot; value=&quot;10&quot;/&gt;&lt;property id=&quot;10027&quot; value=&quot;Interaction10120&quot;/&gt;&lt;property id=&quot;10028&quot; value=&quot;0&quot;/&gt;&lt;property id=&quot;10070&quot; value=&quot;Câu 4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63"/>
  <p:tag name="MMPROD_PARENTQUESTIONGROUPID" val="-1"/>
  <p:tag name="QUIZCLIPSSOURCE" val="2018697261,E:\Bai 27 Con meo1 mat da_pptx\Media.ppcx"/>
  <p:tag name="MMPROD_ANSWERCOUNT" val="2"/>
  <p:tag name="MMPROD_ITEMCOUNT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0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71370A0E-C1DF-4B68-B62B-D6AA5E4B7452}_32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MMPROD_LASTVALUES" val="&lt;ChangeData&gt;&lt;Text&gt;&lt;![CDATA[Hãy chọn phương án ghép đúng?]]&gt;&lt;/Text&gt;&lt;FontSize&gt;&lt;![CDATA[36]]&gt;&lt;/FontSize&gt;&lt;Left&gt;&lt;![CDATA[0]]&gt;&lt;/Left&gt;&lt;Top&gt;&lt;![CDATA[0]]&gt;&lt;/Top&gt;&lt;/ChangeData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HTML_SHAPEINFO" val="&lt;ThreeDShapeInfo&gt;&lt;uuid val=&quot;3090&quot;/&gt;&lt;isInvalidForFieldText val=&quot;0&quot;/&gt;&lt;Image&gt;&lt;filename val=&quot;C:\Users\HueCd.Com\AppData\Local\Temp\PR\data\asimages\{D2712AAD-C165-42E5-8CB6-5A374DB2826D}_32.png&quot;/&gt;&lt;left val=&quot;31&quot;/&gt;&lt;top val=&quot;43&quot;/&gt;&lt;width val=&quot;33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1]]&gt;&lt;/Text&gt;&lt;FontSize&gt;&lt;![CDATA[16]]&gt;&lt;/FontSize&gt;&lt;Left&gt;&lt;![CDATA[0]]&gt;&lt;/Left&gt;&lt;Top&gt;&lt;![CDATA[0]]&gt;&lt;/Top&gt;&lt;/ChangeData&gt;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HTML_SHAPEINFO" val="&lt;ThreeDShapeInfo&gt;&lt;uuid val=&quot;30910&quot;/&gt;&lt;isInvalidForFieldText val=&quot;0&quot;/&gt;&lt;Image&gt;&lt;filename val=&quot;C:\Users\HueCd.Com\AppData\Local\Temp\PR\data\asimages\{4AD9CB2E-E6FE-4E6D-881A-A06A9F639348}_32.png&quot;/&gt;&lt;left val=&quot;387&quot;/&gt;&lt;top val=&quot;43&quot;/&gt;&lt;width val=&quot;33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MMPROD_LASTVALUES" val="&lt;ChangeData&gt;&lt;Text&gt;&lt;![CDATA[Cột 2]]&gt;&lt;/Text&gt;&lt;FontSize&gt;&lt;![CDATA[16]]&gt;&lt;/FontSize&gt;&lt;Left&gt;&lt;![CDATA[0]]&gt;&lt;/Left&gt;&lt;Top&gt;&lt;![CDATA[0]]&gt;&lt;/Top&gt;&lt;/ChangeData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86.0667]]&gt;&lt;/Top&gt;&lt;/ChangeData&gt;"/>
  <p:tag name="HTML_SHAPEINFO" val="&lt;ThreeDShapeInfo&gt;&lt;uuid val=&quot;4001&quot;/&gt;&lt;isInvalidForFieldText val=&quot;0&quot;/&gt;&lt;Image&gt;&lt;filename val=&quot;C:\Users\HueCd.Com\AppData\Local\Temp\PR\data\asimages\{75B58357-396A-4FBB-ACA2-6666D4F970D6}_32.png&quot;/&gt;&lt;left val=&quot;397&quot;/&gt;&lt;top val=&quot;79&quot;/&gt;&lt;width val=&quot;315&quot;/&gt;&lt;height val=&quot;43&quot;/&gt;&lt;hasText val=&quot;1&quot;/&gt;&lt;/Image&gt;&lt;/ThreeDShapeInfo&gt;"/>
  <p:tag name="MMPROD_ABSOLUTEPOSITIONID" val="4001"/>
  <p:tag name="MMPROD_ID" val="10125"/>
  <p:tag name="MMPROD_TYPE" val="10023"/>
  <p:tag name="MMPROD_DATA" val="&lt;property id=&quot;10193&quot; value=&quot;A&quot;/&gt;&lt;property id=&quot;10199&quot; value=&quot;0&quot;/&gt;"/>
  <p:tag name="MMPROD_COLLECTIONCONTAINERID" val="10121"/>
  <p:tag name="MMPROD_PARENTID" val="101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10.035]]&gt;&lt;/Left&gt;&lt;Top&gt;&lt;![CDATA[115.0667]]&gt;&lt;/Top&gt;&lt;/ChangeData&gt;"/>
  <p:tag name="HTML_SHAPEINFO" val="&lt;ThreeDShapeInfo&gt;&lt;uuid val=&quot;4002&quot;/&gt;&lt;isInvalidForFieldText val=&quot;0&quot;/&gt;&lt;Image&gt;&lt;filename val=&quot;C:\Users\HueCd.Com\AppData\Local\Temp\PR\data\asimages\{72478638-1FA3-4851-B523-A30F673E30BD}_32.png&quot;/&gt;&lt;left val=&quot;397&quot;/&gt;&lt;top val=&quot;108&quot;/&gt;&lt;width val=&quot;319&quot;/&gt;&lt;height val=&quot;43&quot;/&gt;&lt;hasText val=&quot;1&quot;/&gt;&lt;/Image&gt;&lt;/ThreeDShapeInfo&gt;"/>
  <p:tag name="MMPROD_ABSOLUTEPOSITIONID" val="4002"/>
  <p:tag name="MMPROD_ID" val="10126"/>
  <p:tag name="MMPROD_TYPE" val="10023"/>
  <p:tag name="MMPROD_DATA" val="&lt;property id=&quot;10193&quot; value=&quot;B&quot;/&gt;&lt;property id=&quot;10199&quot; value=&quot;0&quot;/&gt;"/>
  <p:tag name="MMPROD_COLLECTIONCONTAINERID" val="10121"/>
  <p:tag name="MMPROD_PARENTID" val="1012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86.0667]]&gt;&lt;/Top&gt;&lt;/ChangeData&gt;"/>
  <p:tag name="HTML_AUTOSHAPE_INFO" val="&lt;ThreeDShapeInfo&gt;&lt;uuid val=&quot;3001&quot;/&gt;&lt;isInvalidForFieldText val=&quot;0&quot;/&gt;&lt;hasMultipleQuizShape val=&quot;1&quot;/&gt;&lt;Image&gt;&lt;filename val=&quot;C:\Users\HueCd.Com\AppData\Local\Temp\PR\data\asimages\{47CDA531-91B9-4B6C-9826-6756318403A3}_32.png&quot;/&gt;&lt;left val=&quot;72&quot;/&gt;&lt;top val=&quot;79&quot;/&gt;&lt;width val=&quot;298&quot;/&gt;&lt;height val=&quot;43&quot;/&gt;&lt;hasText val=&quot;1&quot;/&gt;&lt;/Image&gt;&lt;/ThreeDShapeInfo&gt;"/>
  <p:tag name="MMPROD_ABSOLUTEPOSITIONID" val="3001"/>
  <p:tag name="MMPROD_ID" val="10127"/>
  <p:tag name="MMPROD_TYPE" val="10028"/>
  <p:tag name="MMPROD_COLLECTIONCONTAINERID" val="10124"/>
  <p:tag name="MMPROD_PARENTID" val="101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12.7025]]&gt;&lt;/Top&gt;&lt;/ChangeData&gt;"/>
  <p:tag name="HTML_AUTOSHAPE_INFO" val="&lt;ThreeDShapeInfo&gt;&lt;uuid val=&quot;3002&quot;/&gt;&lt;isInvalidForFieldText val=&quot;0&quot;/&gt;&lt;hasMultipleQuizShape val=&quot;1&quot;/&gt;&lt;Image&gt;&lt;filename val=&quot;C:\Users\HueCd.Com\AppData\Local\Temp\PR\data\asimages\{2C67E6CA-8072-4BC6-A2B7-C5B80943139E}_32.png&quot;/&gt;&lt;left val=&quot;72&quot;/&gt;&lt;top val=&quot;106&quot;/&gt;&lt;width val=&quot;298&quot;/&gt;&lt;height val=&quot;43&quot;/&gt;&lt;hasText val=&quot;1&quot;/&gt;&lt;/Image&gt;&lt;/ThreeDShapeInfo&gt;"/>
  <p:tag name="MMPROD_ABSOLUTEPOSITIONID" val="3002"/>
  <p:tag name="MMPROD_ID" val="10128"/>
  <p:tag name="MMPROD_TYPE" val="10028"/>
  <p:tag name="MMPROD_COLLECTIONCONTAINERID" val="10124"/>
  <p:tag name="MMPROD_PARENTID" val="1012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53.87496]]&gt;&lt;/Left&gt;&lt;Top&gt;&lt;![CDATA[139.3383]]&gt;&lt;/Top&gt;&lt;/ChangeData&gt;"/>
  <p:tag name="HTML_AUTOSHAPE_INFO" val="&lt;ThreeDShapeInfo&gt;&lt;uuid val=&quot;3003&quot;/&gt;&lt;isInvalidForFieldText val=&quot;0&quot;/&gt;&lt;hasMultipleQuizShape val=&quot;1&quot;/&gt;&lt;Image&gt;&lt;filename val=&quot;C:\Users\HueCd.Com\AppData\Local\Temp\PR\data\asimages\{609EFBAC-E77E-447A-9B74-FA252ADC5CAB}_32.png&quot;/&gt;&lt;left val=&quot;72&quot;/&gt;&lt;top val=&quot;132&quot;/&gt;&lt;width val=&quot;298&quot;/&gt;&lt;height val=&quot;43&quot;/&gt;&lt;hasText val=&quot;1&quot;/&gt;&lt;/Image&gt;&lt;/ThreeDShapeInfo&gt;"/>
  <p:tag name="MMPROD_ABSOLUTEPOSITIONID" val="3003"/>
  <p:tag name="MMPROD_ID" val="10129"/>
  <p:tag name="MMPROD_TYPE" val="10028"/>
  <p:tag name="MMPROD_COLLECTIONCONTAINERID" val="10124"/>
  <p:tag name="MMPROD_PARENTID" val="1012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21F154D8-3054-4C8F-BC09-34BD4D1672A2}&quot;/&gt;&lt;isInvalidForFieldText val=&quot;0&quot;/&gt;&lt;Image&gt;&lt;filename val=&quot;C:\Users\HueCd.Com\AppData\Local\Temp\PR\data\asimages\{21F154D8-3054-4C8F-BC09-34BD4D1672A2}_32.png&quot;/&gt;&lt;left val=&quot;85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PRESENTER_SHAPEINFO" val="&lt;ThreeDShapeInfo&gt;&lt;uuid val=&quot;{306944A9-3885-4C9A-9750-E10B93601DF4}&quot;/&gt;&lt;isInvalidForFieldText val=&quot;0&quot;/&gt;&lt;Image&gt;&lt;filename val=&quot;C:\Users\HueCd.Com\AppData\Local\Temp\PR\data\asimages\{306944A9-3885-4C9A-9750-E10B93601DF4}_32.png&quot;/&gt;&lt;left val=&quot;421&quot;/&gt;&lt;top val=&quot;237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Sai rồi]]&gt;&lt;/Text&gt;&lt;FontSize&gt;&lt;![CDATA[17]]&gt;&lt;/FontSize&gt;&lt;Left&gt;&lt;![CDATA[0]]&gt;&lt;/Left&gt;&lt;Top&gt;&lt;![CDATA[0]]&gt;&lt;/Top&gt;&lt;/ChangeData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PRESENTER_SHAPEINFO" val="&lt;ThreeDShapeInfo&gt;&lt;uuid val=&quot;{8CD02A32-A782-4109-A5DC-4CDA3DBAD550}&quot;/&gt;&lt;isInvalidForFieldText val=&quot;0&quot;/&gt;&lt;Image&gt;&lt;filename val=&quot;C:\Users\HueCd.Com\AppData\Local\Temp\PR\data\asimages\{8CD02A32-A782-4109-A5DC-4CDA3DBAD550}_32.png&quot;/&gt;&lt;left val=&quot;219&quot;/&gt;&lt;top val=&quot;286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  <p:tag name="MMPROD_LASTVALUES" val="&lt;ChangeData&gt;&lt;Text&gt;&lt;![CDATA[You answered this correctly!]]&gt;&lt;/Text&gt;&lt;FontSize&gt;&lt;![CDATA[17]]&gt;&lt;/FontSize&gt;&lt;Left&gt;&lt;![CDATA[0]]&gt;&lt;/Left&gt;&lt;Top&gt;&lt;![CDATA[0]]&gt;&lt;/Top&gt;&lt;/ChangeData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PRESENTER_SHAPEINFO" val="&lt;ThreeDShapeInfo&gt;&lt;uuid val=&quot;{6F40108B-C038-4D0B-8A03-2AFCF94EE690}&quot;/&gt;&lt;isInvalidForFieldText val=&quot;0&quot;/&gt;&lt;Image&gt;&lt;filename val=&quot;C:\Users\HueCd.Com\AppData\Local\Temp\PR\data\asimages\{6F40108B-C038-4D0B-8A03-2AFCF94EE690}_32.png&quot;/&gt;&lt;left val=&quot;210&quot;/&gt;&lt;top val=&quot;260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MMPROD_LASTVALUES" val="&lt;ChangeData&gt;&lt;Text&gt;&lt;![CDATA[Your answer:]]&gt;&lt;/Text&gt;&lt;FontSize&gt;&lt;![CDATA[17]]&gt;&lt;/FontSize&gt;&lt;Left&gt;&lt;![CDATA[0]]&gt;&lt;/Left&gt;&lt;Top&gt;&lt;![CDATA[0]]&gt;&lt;/Top&gt;&lt;/ChangeData&gt;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PRESENTER_SHAPEINFO" val="&lt;ThreeDShapeInfo&gt;&lt;uuid val=&quot;{B398367A-4F86-40BA-9D66-BC0426DF99BE}&quot;/&gt;&lt;isInvalidForFieldText val=&quot;0&quot;/&gt;&lt;Image&gt;&lt;filename val=&quot;C:\Users\HueCd.Com\AppData\Local\Temp\PR\data\asimages\{B398367A-4F86-40BA-9D66-BC0426DF99BE}_32.png&quot;/&gt;&lt;left val=&quot;210&quot;/&gt;&lt;top val=&quot;303&quot;/&gt;&lt;width val=&quot;560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The correct answer is:]]&gt;&lt;/Text&gt;&lt;FontSize&gt;&lt;![CDATA[17]]&gt;&lt;/FontSize&gt;&lt;Left&gt;&lt;![CDATA[0]]&gt;&lt;/Left&gt;&lt;Top&gt;&lt;![CDATA[0]]&gt;&lt;/Top&gt;&lt;/ChangeData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PRESENTER_SHAPEINFO" val="&lt;ThreeDShapeInfo&gt;&lt;uuid val=&quot;{108B0CB0-D070-4EDC-AEB2-9B8961573467}&quot;/&gt;&lt;isInvalidForFieldText val=&quot;0&quot;/&gt;&lt;Image&gt;&lt;filename val=&quot;C:\Users\HueCd.Com\AppData\Local\Temp\PR\data\asimages\{108B0CB0-D070-4EDC-AEB2-9B8961573467}_32.png&quot;/&gt;&lt;left val=&quot;210&quot;/&gt;&lt;top val=&quot;282&quot;/&gt;&lt;width val=&quot;303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MMPROD_LASTVALUES" val="&lt;ChangeData&gt;&lt;Text&gt;&lt;![CDATA[You did not answer this question completely]]&gt;&lt;/Text&gt;&lt;FontSize&gt;&lt;![CDATA[17]]&gt;&lt;/FontSize&gt;&lt;Left&gt;&lt;![CDATA[0]]&gt;&lt;/Left&gt;&lt;Top&gt;&lt;![CDATA[0]]&gt;&lt;/Top&gt;&lt;/ChangeData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PRESENTER_SHAPEINFO" val="&lt;ThreeDShapeInfo&gt;&lt;uuid val=&quot;{A5F2422F-602F-49DA-8BBE-37108BA8C815}&quot;/&gt;&lt;isInvalidForFieldText val=&quot;0&quot;/&gt;&lt;Image&gt;&lt;filename val=&quot;C:\Users\HueCd.Com\AppData\Local\Temp\PR\data\asimages\{A5F2422F-602F-49DA-8BBE-37108BA8C815}_32.png&quot;/&gt;&lt;left val=&quot;226&quot;/&gt;&lt;top val=&quot;300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làm lại]]&gt;&lt;/Text&gt;&lt;FontSize&gt;&lt;![CDATA[17]]&gt;&lt;/FontSize&gt;&lt;Left&gt;&lt;![CDATA[0]]&gt;&lt;/Left&gt;&lt;Top&gt;&lt;![CDATA[0]]&gt;&lt;/Top&gt;&lt;/ChangeData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PRESENTER_SHAPEINFO" val="&lt;ThreeDShapeInfo&gt;&lt;uuid val=&quot;{5D65B5AE-8185-498C-BA53-BB881E96055A}&quot;/&gt;&lt;isInvalidForFieldText val=&quot;0&quot;/&gt;&lt;Image&gt;&lt;filename val=&quot;C:\Users\HueCd.Com\AppData\Local\Temp\PR\data\asimages\{5D65B5AE-8185-498C-BA53-BB881E96055A}_32.png&quot;/&gt;&lt;left val=&quot;233&quot;/&gt;&lt;top val=&quot;313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câu trả lời của bạn là]]&gt;&lt;/Text&gt;&lt;FontSize&gt;&lt;![CDATA[17]]&gt;&lt;/FontSize&gt;&lt;Left&gt;&lt;![CDATA[0]]&gt;&lt;/Left&gt;&lt;Top&gt;&lt;![CDATA[0]]&gt;&lt;/Top&gt;&lt;/ChangeData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33.6083]]&gt;&lt;/Left&gt;&lt;Top&gt;&lt;![CDATA[313.0467]]&gt;&lt;/Top&gt;&lt;/ChangeData&gt;"/>
  <p:tag name="HTML_SHAPEINFO" val="&lt;ThreeDShapeInfo&gt;&lt;uuid val=&quot;104&quot;/&gt;&lt;isInvalidForFieldText val=&quot;0&quot;/&gt;&lt;Image&gt;&lt;filename val=&quot;C:\Users\HueCd.Com\AppData\Local\Temp\PR\data\asimages\{B3BA9F5E-7C40-447B-A208-4CB5C6693116}_32.png&quot;/&gt;&lt;left val=&quot;533&quot;/&gt;&lt;top val=&quot;312&quot;/&gt;&lt;width val=&quot;92&quot;/&gt;&lt;height val=&quot;31&quot;/&gt;&lt;hasText val=&quot;1&quot;/&gt;&lt;/Image&gt;&lt;/ThreeDShape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634.4083]]&gt;&lt;/Left&gt;&lt;Top&gt;&lt;![CDATA[313.0467]]&gt;&lt;/Top&gt;&lt;/ChangeData&gt;"/>
  <p:tag name="HTML_SHAPEINFO" val="&lt;ThreeDShapeInfo&gt;&lt;uuid val=&quot;106&quot;/&gt;&lt;isInvalidForFieldText val=&quot;0&quot;/&gt;&lt;Image&gt;&lt;filename val=&quot;C:\Users\HueCd.Com\AppData\Local\Temp\PR\data\asimages\{5368659B-9EA2-4B4D-8CF6-1B16870D1D44}_32.png&quot;/&gt;&lt;left val=&quot;634&quot;/&gt;&lt;top val=&quot;312&quot;/&gt;&lt;width val=&quot;92&quot;/&gt;&lt;height val=&quot;31&quot;/&gt;&lt;hasText val=&quot;1&quot;/&gt;&lt;/Image&gt;&lt;/ThreeDShape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315.0467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315.0467]]&gt;&lt;/Top&gt;&lt;/ChangeData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3"/>
  <p:tag name="MMPROD_LASTVALUES" val="&lt;ChangeData&gt;&lt;Text&gt;&lt;![CDATA[B]]&gt;&lt;/Text&gt;&lt;FontSize&gt;&lt;![CDATA[20]]&gt;&lt;/FontSize&gt;&lt;Left&gt;&lt;![CDATA[53.87496]]&gt;&lt;/Left&gt;&lt;Top&gt;&lt;![CDATA[286.0667]]&gt;&lt;/Top&gt;&lt;/ChangeData&gt;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9"/>
  <p:tag name="MAX_POSSIBLE_WIDTH" val="315.84"/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Mèo rình chuột bằng]]&gt;&lt;/Text&gt;&lt;FontSize&gt;&lt;![CDATA[20]]&gt;&lt;/FontSize&gt;&lt;Left&gt;&lt;![CDATA[85.07496]]&gt;&lt;/Left&gt;&lt;Top&gt;&lt;![CDATA[286.0667]]&gt;&lt;/Top&gt;&lt;/ChangeData&gt;"/>
  <p:tag name="MMPROD_ABSOLUTEPOSITIONID" val="301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2"/>
  <p:tag name="MMPROD_LASTVALUES" val="&lt;ChangeData&gt;&lt;Text&gt;&lt;![CDATA[A]]&gt;&lt;/Text&gt;&lt;FontSize&gt;&lt;![CDATA[20]]&gt;&lt;/FontSize&gt;&lt;Left&gt;&lt;![CDATA[53.87496]]&gt;&lt;/Left&gt;&lt;Top&gt;&lt;![CDATA[186.0667]]&gt;&lt;/Top&gt;&lt;/ChangeData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1"/>
  <p:tag name="MAX_POSSIBLE_WIDTH" val="315.84"/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Mèo bắt chuột bằng]]&gt;&lt;/Text&gt;&lt;FontSize&gt;&lt;![CDATA[20]]&gt;&lt;/FontSize&gt;&lt;Left&gt;&lt;![CDATA[85.07496]]&gt;&lt;/Left&gt;&lt;Top&gt;&lt;![CDATA[186.0667]]&gt;&lt;/Top&gt;&lt;/ChangeData&gt;"/>
  <p:tag name="MMPROD_ABSOLUTEPOSITIONID" val="30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PRESENTER_SHAPETEXTINFO" val="&lt;ShapeTextInfo&gt;&lt;TableIndex row=&quot;-1&quot; col=&quot;-1&quot;&gt;&lt;linesCount val=&quot;1&quot;/&gt;&lt;lineCharCount val=&quot;1&quot;/&gt;&lt;/TableIndex&gt;&lt;/ShapeTextInfo&gt;"/>
  <p:tag name="MMPROD_ABSOLUTEPOSITIONID" val="3021"/>
  <p:tag name="MMPROD_LASTVALUES" val="&lt;ChangeData&gt;&lt;Text&gt;&lt;![CDATA[A]]&gt;&lt;/Text&gt;&lt;FontSize&gt;&lt;![CDATA[20]]&gt;&lt;/FontSize&gt;&lt;Left&gt;&lt;![CDATA[53.87496]]&gt;&lt;/Left&gt;&lt;Top&gt;&lt;![CDATA[86.0667]]&gt;&lt;/Top&gt;&lt;/ChangeData&gt;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15.84"/>
  <p:tag name="PRESENTER_SHAPETEXTINFO" val="&lt;ShapeTextInfo&gt;&lt;TableIndex row=&quot;-1&quot; col=&quot;-1&quot;&gt;&lt;linesCount val=&quot;1&quot;/&gt;&lt;lineCharCount val=&quot;18&quot;/&gt;&lt;/TableIndex&gt;&lt;/ShapeTextInfo&gt;"/>
  <p:tag name="MMPROD_LASTVALUES" val="&lt;ChangeData&gt;&lt;Text&gt;&lt;![CDATA[Mèo di chuyển bằng]]&gt;&lt;/Text&gt;&lt;FontSize&gt;&lt;![CDATA[20]]&gt;&lt;/FontSize&gt;&lt;Left&gt;&lt;![CDATA[85.07496]]&gt;&lt;/Left&gt;&lt;Top&gt;&lt;![CDATA[86.0667]]&gt;&lt;/Top&gt;&lt;/ChangeData&gt;"/>
  <p:tag name="MMPROD_ABSOLUTEPOSITIONID" val="30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2"/>
  <p:tag name="MMPROD_LASTVALUES" val="&lt;ChangeData&gt;&lt;Text&gt;&lt;![CDATA[B.]]&gt;&lt;/Text&gt;&lt;FontSize&gt;&lt;![CDATA[20]]&gt;&lt;/FontSize&gt;&lt;Left&gt;&lt;![CDATA[410.035]]&gt;&lt;/Left&gt;&lt;Top&gt;&lt;![CDATA[142.8667]]&gt;&lt;/Top&gt;&lt;/ChangeData&gt;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Mắt, ria]]&gt;&lt;/Text&gt;&lt;FontSize&gt;&lt;![CDATA[20]]&gt;&lt;/FontSize&gt;&lt;Left&gt;&lt;![CDATA[444.485]]&gt;&lt;/Left&gt;&lt;Top&gt;&lt;![CDATA[142.8667]]&gt;&lt;/Top&gt;&lt;/ChangeData&gt;"/>
  <p:tag name="MMPROD_ABSOLUTEPOSITIONID" val="40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  <p:tag name="MMPROD_ABSOLUTEPOSITIONID" val="4021"/>
  <p:tag name="MMPROD_LASTVALUES" val="&lt;ChangeData&gt;&lt;Text&gt;&lt;![CDATA[A.]]&gt;&lt;/Text&gt;&lt;FontSize&gt;&lt;![CDATA[20]]&gt;&lt;/FontSize&gt;&lt;Left&gt;&lt;![CDATA[410.035]]&gt;&lt;/Left&gt;&lt;Top&gt;&lt;![CDATA[86.0667]]&gt;&lt;/Top&gt;&lt;/ChangeData&gt;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Chân]]&gt;&lt;/Text&gt;&lt;FontSize&gt;&lt;![CDATA[20]]&gt;&lt;/FontSize&gt;&lt;Left&gt;&lt;![CDATA[448.71]]&gt;&lt;/Left&gt;&lt;Top&gt;&lt;![CDATA[86.0667]]&gt;&lt;/Top&gt;&lt;/ChangeData&gt;"/>
  <p:tag name="MMPROD_ABSOLUTEPOSITIONID" val="40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63"/>
  <p:tag name="MMPROD_TYPE" val="10007"/>
  <p:tag name="MMPROD_LASTVALUES" val="&lt;ChangeData&gt;&lt;SlideID&gt;&lt;![CDATA[286]]&gt;&lt;/SlideID&gt;&lt;/ChangeData&gt;"/>
  <p:tag name="HTML_SHAPEINFO" val="&lt;SlideThumbPath val=&quot;Slide33.PNG&quot;/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D72EE874-9C37-4BCF-BDB2-D3A1E96F95D6}_33.png&quot;/&gt;&lt;left val=&quot;31&quot;/&gt;&lt;top val=&quot;353&quot;/&gt;&lt;width val=&quot;695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  <p:tag name="MMPROD_LASTVALUES" val="&lt;ChangeData&gt;&lt;Text&gt;&lt;![CDATA[Quiz]]&gt;&lt;/Text&gt;&lt;FontSize&gt;&lt;![CDATA[36]]&gt;&lt;/FontSize&gt;&lt;Left&gt;&lt;![CDATA[0]]&gt;&lt;/Left&gt;&lt;Top&gt;&lt;![CDATA[0]]&gt;&lt;/Top&gt;&lt;/ChangeData&gt;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HueCd.Com\AppData\Local\Temp\PR\data\asimages\{07BAA3CC-AC09-4985-80CF-F146F769071F}_33.png&quot;/&gt;&lt;left val=&quot;53&quot;/&gt;&lt;top val=&quot;51&quot;/&gt;&lt;width val=&quot;673&quot;/&gt;&lt;height val=&quot;181&quot;/&gt;&lt;hasText val=&quot;1&quot;/&gt;&lt;/Image&gt;&lt;/ThreeDShapeInfo&gt;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7]]&gt;&lt;/FontSize&gt;&lt;Left&gt;&lt;![CDATA[0]]&gt;&lt;/Left&gt;&lt;Top&gt;&lt;![CDATA[0]]&gt;&lt;/Top&gt;&lt;/ChangeData&gt;"/>
  <p:tag name="MMPROD_ABSOLUTEPOSITIONID" val="7006"/>
  <p:tag name="PRESENTER_SHAPEINFO" val="&lt;ThreeDShapeInfo&gt;&lt;uuid val=&quot;{372D578D-10A7-4CB5-85A7-7E77C9B14A03}&quot;/&gt;&lt;isInvalidForFieldText val=&quot;0&quot;/&gt;&lt;Image&gt;&lt;filename val=&quot;C:\Users\HueCd.Com\AppData\Local\Temp\PR\data\asimages\{372D578D-10A7-4CB5-85A7-7E77C9B14A03}_33.png&quot;/&gt;&lt;left val=&quot;152&quot;/&gt;&lt;top val=&quot;237&quot;/&gt;&lt;width val=&quot;416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1&quot;/&gt;&lt;/TableIndex&gt;&lt;/ShapeTextInfo&gt;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625.075]]&gt;&lt;/Left&gt;&lt;Top&gt;&lt;![CDATA[313.0467]]&gt;&lt;/Top&gt;&lt;/ChangeData&gt;"/>
  <p:tag name="HTML_SHAPEINFO" val="&lt;ThreeDShapeInfo&gt;&lt;uuid val=&quot;9007&quot;/&gt;&lt;isInvalidForFieldText val=&quot;0&quot;/&gt;&lt;Image&gt;&lt;filename val=&quot;C:\Users\HueCd.Com\AppData\Local\Temp\PR\data\asimages\{388685DE-4F9A-4444-BFF0-994671D4024A}_33.png&quot;/&gt;&lt;left val=&quot;624&quot;/&gt;&lt;top val=&quot;312&quot;/&gt;&lt;width val=&quot;102&quot;/&gt;&lt;height val=&quot;31&quot;/&gt;&lt;hasText val=&quot;1&quot;/&gt;&lt;/Image&gt;&lt;/ThreeDShapeInfo&gt;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514.9416]]&gt;&lt;/Left&gt;&lt;Top&gt;&lt;![CDATA[313.0467]]&gt;&lt;/Top&gt;&lt;/ChangeData&gt;"/>
  <p:tag name="HTML_SHAPEINFO" val="&lt;ThreeDShapeInfo&gt;&lt;uuid val=&quot;9009&quot;/&gt;&lt;isInvalidForFieldText val=&quot;0&quot;/&gt;&lt;Image&gt;&lt;filename val=&quot;C:\Users\HueCd.Com\AppData\Local\Temp\PR\data\asimages\{BD892B3D-EEA0-4FAF-84B4-37136CA5FBE6}_33.png&quot;/&gt;&lt;left val=&quot;515&quot;/&gt;&lt;top val=&quot;312&quot;/&gt;&lt;width val=&quot;101&quot;/&gt;&lt;height val=&quot;31&quot;/&gt;&lt;hasText val=&quot;1&quot;/&gt;&lt;/Image&gt;&lt;/ThreeDShapeInfo&gt;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516.9416]]&gt;&lt;/Left&gt;&lt;Top&gt;&lt;![CDATA[315.0467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627.075]]&gt;&lt;/Left&gt;&lt;Top&gt;&lt;![CDATA[315.0467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BDB8FBB-0D16-44CB-B671-F948FCEB219A}_3.png&quot;/&gt;&lt;left val=&quot;549&quot;/&gt;&lt;top val=&quot;138&quot;/&gt;&lt;width val=&quot;8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1D160F34-9216-4895-81FF-D5C3AFE8ADB0}_3.png&quot;/&gt;&lt;left val=&quot;757&quot;/&gt;&lt;top val=&quot;41&quot;/&gt;&lt;width val=&quot;12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2AF3CDA6-3BCC-4C13-A607-022F98CECD0A}_3.png&quot;/&gt;&lt;left val=&quot;864&quot;/&gt;&lt;top val=&quot;203&quot;/&gt;&lt;width val=&quot;9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4B86371F-1145-474D-AE1E-3142260F32AF}_3.png&quot;/&gt;&lt;left val=&quot;722&quot;/&gt;&lt;top val=&quot;352&quot;/&gt;&lt;width val=&quot;8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D80A45E9-97F3-45E9-BBD1-52555AA6EF75}_3.png&quot;/&gt;&lt;left val=&quot;820&quot;/&gt;&lt;top val=&quot;383&quot;/&gt;&lt;width val=&quot;9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eCd.Com\AppData\Local\Temp\PR\data\asimages\{C71C581E-FA38-4421-9C46-BDD9464209A4}_3.png&quot;/&gt;&lt;left val=&quot;564&quot;/&gt;&lt;top val=&quot;201&quot;/&gt;&lt;width val=&quot;7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2.25433]]&gt;&lt;/Left&gt;&lt;Top&gt;&lt;![CDATA[128.3795]]&gt;&lt;/Top&gt;&lt;/ChangeData&gt;"/>
  <p:tag name="MMPROD_ID" val="1003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35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A)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2.25433]]&gt;&lt;/Left&gt;&lt;Top&gt;&lt;![CDATA[178.7839]]&gt;&lt;/Top&gt;&lt;/ChangeData&gt;"/>
  <p:tag name="MMPROD_ID" val="100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37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B)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2.25433]]&gt;&lt;/Left&gt;&lt;Top&gt;&lt;![CDATA[229.2445]]&gt;&lt;/Top&gt;&lt;/ChangeData&gt;"/>
  <p:tag name="MMPROD_ID" val="1003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39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C)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2.25433]]&gt;&lt;/Left&gt;&lt;Top&gt;&lt;![CDATA[285.1684]]&gt;&lt;/Top&gt;&lt;/ChangeData&gt;"/>
  <p:tag name="MMPROD_ID" val="100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1"/>
  <p:tag name="MMPROD_PARENTID" val="10030"/>
  <p:tag name="MMPROD_ANSWERLETTER" val="D)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0]]&gt;&lt;/FontSize&gt;&lt;Left&gt;&lt;![CDATA[112]]&gt;&lt;/Left&gt;&lt;Top&gt;&lt;![CDATA[314.4001]]&gt;&lt;/Top&gt;&lt;/ChangeData&gt;"/>
  <p:tag name="MMPROD_ABSOLUTEPOSITIONID" val="10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MMPROD_LASTVALUES" val="&lt;ChangeData&gt;&lt;Text&gt;&lt;![CDATA[Cổ, mình, chân, đuôi.]]&gt;&lt;/Text&gt;&lt;FontSize&gt;&lt;![CDATA[20]]&gt;&lt;/FontSize&gt;&lt;Left&gt;&lt;![CDATA[172]]&gt;&lt;/Left&gt;&lt;Top&gt;&lt;![CDATA[314.4001]]&gt;&lt;/Top&gt;&lt;/ChangeData&gt;"/>
  <p:tag name="MMPROD_ABSOLUTEPOSITIONID" val="10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0]]&gt;&lt;/FontSize&gt;&lt;Left&gt;&lt;![CDATA[112]]&gt;&lt;/Left&gt;&lt;Top&gt;&lt;![CDATA[214.4]]&gt;&lt;/Top&gt;&lt;/ChangeData&gt;"/>
  <p:tag name="MMPROD_ABSOLUTEPOSITIONID" val="10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MMPROD_LASTVALUES" val="&lt;ChangeData&gt;&lt;Text&gt;&lt;![CDATA[ Chân, đuôi, đầu, cánh.]]&gt;&lt;/Text&gt;&lt;FontSize&gt;&lt;![CDATA[20]]&gt;&lt;/FontSize&gt;&lt;Left&gt;&lt;![CDATA[175]]&gt;&lt;/Left&gt;&lt;Top&gt;&lt;![CDATA[214.4]]&gt;&lt;/Top&gt;&lt;/ChangeData&gt;"/>
  <p:tag name="MMPROD_ABSOLUTEPOSITIONID" val="10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0]]&gt;&lt;/FontSize&gt;&lt;Left&gt;&lt;![CDATA[112]]&gt;&lt;/Left&gt;&lt;Top&gt;&lt;![CDATA[157.6002]]&gt;&lt;/Top&gt;&lt;/ChangeData&gt;"/>
  <p:tag name="MMPROD_ABSOLUTEPOSITIONID" val="10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Cổ, mình,đầu, cánh.]]&gt;&lt;/Text&gt;&lt;FontSize&gt;&lt;![CDATA[20]]&gt;&lt;/FontSize&gt;&lt;Left&gt;&lt;![CDATA[166]]&gt;&lt;/Left&gt;&lt;Top&gt;&lt;![CDATA[157.6002]]&gt;&lt;/Top&gt;&lt;/ChangeData&gt;"/>
  <p:tag name="MMPROD_ABSOLUTEPOSITIONID" val="10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0]]&gt;&lt;/FontSize&gt;&lt;Left&gt;&lt;![CDATA[112]]&gt;&lt;/Left&gt;&lt;Top&gt;&lt;![CDATA[57.60008]]&gt;&lt;/Top&gt;&lt;/ChangeData&gt;"/>
  <p:tag name="MMPROD_ABSOLUTEPOSITIONID" val="104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Cổ, mình, chân, đuôi, đầu, cánh.]]&gt;&lt;/Text&gt;&lt;FontSize&gt;&lt;![CDATA[20]]&gt;&lt;/FontSize&gt;&lt;Left&gt;&lt;![CDATA[172]]&gt;&lt;/Left&gt;&lt;Top&gt;&lt;![CDATA[57.60008]]&gt;&lt;/Top&gt;&lt;/ChangeData&gt;"/>
  <p:tag name="MMPROD_ABSOLUTEPOSITIONID" val="10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Tiếp tục]]&gt;&lt;/Text&gt;&lt;FontSize&gt;&lt;![CDATA[14]]&gt;&lt;/FontSize&gt;&lt;Left&gt;&lt;![CDATA[636.4083]]&gt;&lt;/Left&gt;&lt;Top&gt;&lt;![CDATA[465.1483]]&gt;&lt;/Top&gt;&lt;/ChangeData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PRESENTER_SHAPETEXTINFO" val="&lt;ShapeTextInfo&gt;&lt;TableIndex row=&quot;-1&quot; col=&quot;-1&quot;&gt;&lt;linesCount val=&quot;1&quot;/&gt;&lt;lineCharCount val=&quot;7&quot;/&gt;&lt;/TableIndex&gt;&lt;/ShapeTextInfo&gt;"/>
  <p:tag name="MMPROD_LASTVALUES" val="&lt;ChangeData&gt;&lt;Text&gt;&lt;![CDATA[Trả lời]]&gt;&lt;/Text&gt;&lt;FontSize&gt;&lt;![CDATA[14]]&gt;&lt;/FontSize&gt;&lt;Left&gt;&lt;![CDATA[535.6083]]&gt;&lt;/Left&gt;&lt;Top&gt;&lt;![CDATA[465.1483]]&gt;&lt;/Top&gt;&lt;/ChangeData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1]]&gt;&lt;/SlideID&gt;&lt;/ChangeData&gt;"/>
  <p:tag name="HTML_SHAPEINFO" val="&lt;SlideThumbPath val=&quot;Slide4.PNG&quot;/&gt;"/>
  <p:tag name="MMPROD_PASSDATA" val="&lt;object type=&quot;10050&quot; unique_id=&quot;1005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2&quot;&gt;&lt;property id=&quot;10020&quot; value=&quot;2&quot;/&gt;&lt;property id=&quot;10102&quot; value=&quot;1&quot;/&gt;&lt;property id=&quot;10191&quot; value=&quot;-1&quot;/&gt;&lt;/object&gt;"/>
  <p:tag name="MMPROD_ID" val="10049"/>
  <p:tag name="MMPROD_TYPE" val="10055"/>
  <p:tag name="MMPROD_DATA" val="&lt;property id=&quot;10026&quot; value=&quot;10&quot;/&gt;&lt;property id=&quot;10027&quot; value=&quot;Interaction10049&quot;/&gt;&lt;property id=&quot;10028&quot; value=&quot;0&quot;/&gt;&lt;property id=&quot;10063&quot; value=&quot;1&quot;/&gt;&lt;property id=&quot;10070&quot; value=&quot;Đúng/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5"/>
  <p:tag name="MMPROD_PARENTQUESTIONGROUPID" val="-1"/>
  <p:tag name="QUIZCLIPSSOURCE" val="2018697261,E:\Bai 27 Con meo1 mat da_pptx\Media.ppcx"/>
  <p:tag name="MMPROD_ANSWERCOUN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9"/>
  <p:tag name="MMPROD_ABSOLUTEPOSITIONID" val="100"/>
  <p:tag name="HTML_SHAPEINFO" val="&lt;ThreeDShapeInfo&gt;&lt;uuid val=&quot;100&quot;/&gt;&lt;isInvalidForFieldText val=&quot;0&quot;/&gt;&lt;Image&gt;&lt;filename val=&quot;C:\Users\HueCd.Com\AppData\Local\Temp\PR\data\asimages\{5869FE3A-ECB3-40F4-882F-FD4B8B4C517E}_4.png&quot;/&gt;&lt;left val=&quot;21&quot;/&gt;&lt;top val=&quot;-14&quot;/&gt;&lt;width val=&quot;694&quot;/&gt;&lt;height val=&quot;120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  <p:tag name="MMPROD_LASTVALUES" val="&lt;ChangeData&gt;&lt;Text&gt;&lt;![CDATA[Người ta nuôi gà để làm gì?]]&gt;&lt;/Text&gt;&lt;FontSize&gt;&lt;![CDATA[36]]&gt;&lt;/FontSize&gt;&lt;Left&gt;&lt;![CDATA[0]]&gt;&lt;/Left&gt;&lt;Top&gt;&lt;![CDATA[0]]&gt;&lt;/Top&gt;&lt;/ChangeData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PRESENTER_SHAPEINFO" val="&lt;ThreeDShapeInfo&gt;&lt;uuid val=&quot;{14F09772-E726-439A-A25E-4C8B1BFE958D}&quot;/&gt;&lt;isInvalidForFieldText val=&quot;0&quot;/&gt;&lt;Image&gt;&lt;filename val=&quot;C:\Users\HueCd.Com\AppData\Local\Temp\PR\data\asimages\{14F09772-E726-439A-A25E-4C8B1BFE958D}_4.png&quot;/&gt;&lt;left val=&quot;85&quot;/&gt;&lt;top val=&quot;305&quot;/&gt;&lt;width val=&quot;28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MMPROD_LASTVALUES" val="&lt;ChangeData&gt;&lt;Text&gt;&lt;![CDATA[Đúng rồi]]&gt;&lt;/Text&gt;&lt;FontSize&gt;&lt;![CDATA[1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2A2A2A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482</TotalTime>
  <Words>1574</Words>
  <Application>Microsoft Office PowerPoint</Application>
  <PresentationFormat>Custom</PresentationFormat>
  <Paragraphs>375</Paragraphs>
  <Slides>35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Slice</vt:lpstr>
      <vt:lpstr>PowerPoint Presentation</vt:lpstr>
      <vt:lpstr>PowerPoint Presentation</vt:lpstr>
      <vt:lpstr> EM HÃY CHỌN CÂU TRẢ LỜI ĐÚNG: CHỈ CÁC BỘ PHẬN CỦA CON GÀ?</vt:lpstr>
      <vt:lpstr>Người ta nuôi gà để làm gì?</vt:lpstr>
      <vt:lpstr>Quiz</vt:lpstr>
      <vt:lpstr>Quiz</vt:lpstr>
      <vt:lpstr>PowerPoint Presentation</vt:lpstr>
      <vt:lpstr>PowerPoint Presentation</vt:lpstr>
      <vt:lpstr>PowerPoint Presentation</vt:lpstr>
      <vt:lpstr>Toàn thân mèo được bao phủ bởi một lớp gì?</vt:lpstr>
      <vt:lpstr>Khi sờ vào lớp lông của con mèo em cảm thấy như thế nào?</vt:lpstr>
      <vt:lpstr>Mèo có những  màu lông nào?</vt:lpstr>
      <vt:lpstr>Hoàn thành các câu sau đây bằng cách điền vào chỗ trống các từ: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Tại sao chúng ta không nên trêu chọc, làm mèo tức dận?</vt:lpstr>
      <vt:lpstr>Em cho mèo ăn, chăm sóc mèo như thế nào?</vt:lpstr>
      <vt:lpstr>Quiz</vt:lpstr>
      <vt:lpstr>PowerPoint Presentation</vt:lpstr>
      <vt:lpstr>Người ta nuôi mèo để làm gì?</vt:lpstr>
      <vt:lpstr>PowerPoint Presentation</vt:lpstr>
      <vt:lpstr>PowerPoint Presentation</vt:lpstr>
      <vt:lpstr>Chọn hình và từ mô tả hoạt động của mèo đang bắt chuột?</vt:lpstr>
      <vt:lpstr>Quiz</vt:lpstr>
      <vt:lpstr>PowerPoint Presentation</vt:lpstr>
      <vt:lpstr>Trò chơi ai nhanh, ai đúng: nối đúng/ Đ, sai /S</vt:lpstr>
      <vt:lpstr>PowerPoint Presentation</vt:lpstr>
      <vt:lpstr>Hãy kể tên các bộ phận của mèo</vt:lpstr>
      <vt:lpstr>Hãy chọn phương án ghép đúng?</vt:lpstr>
      <vt:lpstr>Quiz</vt:lpstr>
    </vt:vector>
  </TitlesOfParts>
  <Company>http://gostep.info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134</cp:revision>
  <dcterms:created xsi:type="dcterms:W3CDTF">2016-11-02T15:14:06Z</dcterms:created>
  <dcterms:modified xsi:type="dcterms:W3CDTF">2018-04-14T15:23:27Z</dcterms:modified>
</cp:coreProperties>
</file>