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2" r:id="rId11"/>
    <p:sldId id="264" r:id="rId12"/>
    <p:sldId id="273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7CEAF-C166-45B7-8AF7-6004D52BC19A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2F43-F0FB-45E4-B935-4937A6D16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86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AEA5D0A-1917-4B78-A4DF-A848741962B3}" type="slidenum">
              <a:rPr lang="en-US" sz="1200">
                <a:latin typeface="Arial" charset="0"/>
              </a:rPr>
              <a:pPr algn="r"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5044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37213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8724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68237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5206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2397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2565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18018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52024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8837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1395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E613-17F6-41E1-B9BA-2237B3B88188}" type="datetimeFigureOut">
              <a:rPr lang="vi-VN" smtClean="0"/>
              <a:pPr/>
              <a:t>18/04/2018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484D-8A69-472C-81B6-44CCEBDB1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51720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a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2" t="3287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2" descr="j02362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0350"/>
            <a:ext cx="990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3" descr="j02362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j02362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5888"/>
            <a:ext cx="914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807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LÊ QUÝ ĐÔN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1" name="Picture 18" descr="daisy_button_blu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1675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0" descr="daisy_button_blu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54483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oup 4"/>
          <p:cNvGrpSpPr>
            <a:grpSpLocks/>
          </p:cNvGrpSpPr>
          <p:nvPr/>
        </p:nvGrpSpPr>
        <p:grpSpPr bwMode="auto">
          <a:xfrm>
            <a:off x="128588" y="5943600"/>
            <a:ext cx="2919412" cy="914400"/>
            <a:chOff x="4656" y="3216"/>
            <a:chExt cx="1104" cy="651"/>
          </a:xfrm>
        </p:grpSpPr>
        <p:grpSp>
          <p:nvGrpSpPr>
            <p:cNvPr id="6167" name="Group 5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6169" name="Picture 6" descr="!hp8ls2l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0" name="Picture 7" descr="!dk8_1la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68" name="Picture 8" descr="ROSE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4" name="Picture 22" descr="daisy_button_pink_h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1" descr="daisy_button_blu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1054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daisy_button_blu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7244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7" name="Group 9"/>
          <p:cNvGrpSpPr>
            <a:grpSpLocks/>
          </p:cNvGrpSpPr>
          <p:nvPr/>
        </p:nvGrpSpPr>
        <p:grpSpPr bwMode="auto">
          <a:xfrm>
            <a:off x="5257800" y="5867400"/>
            <a:ext cx="3733800" cy="985838"/>
            <a:chOff x="96" y="3553"/>
            <a:chExt cx="1104" cy="671"/>
          </a:xfrm>
        </p:grpSpPr>
        <p:pic>
          <p:nvPicPr>
            <p:cNvPr id="6164" name="Picture 10" descr="!hp8ls2l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11" descr="!dk8_1la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12" descr="ROSE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568825" y="1066800"/>
            <a:ext cx="604838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rgbClr val="660033"/>
              </a:solidFill>
              <a:latin typeface="+mn-lt"/>
            </a:endParaRPr>
          </a:p>
        </p:txBody>
      </p:sp>
      <p:pic>
        <p:nvPicPr>
          <p:cNvPr id="6160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868863"/>
            <a:ext cx="15636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WordArt 7"/>
          <p:cNvSpPr>
            <a:spLocks noChangeArrowheads="1" noChangeShapeType="1" noTextEdit="1"/>
          </p:cNvSpPr>
          <p:nvPr/>
        </p:nvSpPr>
        <p:spPr bwMode="auto">
          <a:xfrm>
            <a:off x="3276600" y="1130746"/>
            <a:ext cx="5429250" cy="215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48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Thủ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3A1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" name="Picture 4" descr="Book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WordArt 13"/>
          <p:cNvSpPr>
            <a:spLocks noChangeArrowheads="1" noChangeShapeType="1" noTextEdit="1"/>
          </p:cNvSpPr>
          <p:nvPr/>
        </p:nvSpPr>
        <p:spPr bwMode="auto">
          <a:xfrm>
            <a:off x="1104900" y="3221038"/>
            <a:ext cx="7315200" cy="186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ĐỒNG HỒ ĐỂ BÀN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5120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8773047"/>
              </p:ext>
            </p:extLst>
          </p:nvPr>
        </p:nvGraphicFramePr>
        <p:xfrm>
          <a:off x="1327079" y="1797047"/>
          <a:ext cx="3040578" cy="2886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313"/>
                <a:gridCol w="304244"/>
                <a:gridCol w="304244"/>
                <a:gridCol w="304244"/>
                <a:gridCol w="304244"/>
                <a:gridCol w="303313"/>
                <a:gridCol w="304244"/>
                <a:gridCol w="304244"/>
                <a:gridCol w="304244"/>
                <a:gridCol w="304244"/>
              </a:tblGrid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96" y="671505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vi-VN" sz="3200" b="1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Làm chân đỡ đồng hồ</a:t>
            </a:r>
            <a:endParaRPr lang="vi-VN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02096" y="2606667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797496" y="1387467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4769296" y="253046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66419" y="4107367"/>
            <a:ext cx="117758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2ô rưỡi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5988496" y="1973863"/>
            <a:ext cx="30480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102296" y="4740267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 rot="-5400000">
            <a:off x="5188329" y="2224619"/>
            <a:ext cx="108281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 ô rưỡi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H="1" flipV="1">
            <a:off x="6598096" y="1973863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6023520" y="279186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2 ô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6763684" y="3818195"/>
            <a:ext cx="762000" cy="1600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3652627" y="6271592"/>
            <a:ext cx="13020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7525684" y="2889020"/>
            <a:ext cx="29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911188" y="4743275"/>
            <a:ext cx="304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400" b="1" dirty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304528" y="3930642"/>
            <a:ext cx="3021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608784" y="3676039"/>
            <a:ext cx="0" cy="50986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544888" y="2415052"/>
            <a:ext cx="98640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928172" y="1957852"/>
            <a:ext cx="0" cy="778011"/>
          </a:xfrm>
          <a:prstGeom prst="straightConnector1">
            <a:avLst/>
          </a:prstGeom>
          <a:ln w="12700">
            <a:solidFill>
              <a:schemeClr val="bg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023520" y="2851538"/>
            <a:ext cx="554610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Isosceles Triangle 67"/>
          <p:cNvSpPr/>
          <p:nvPr/>
        </p:nvSpPr>
        <p:spPr>
          <a:xfrm>
            <a:off x="7525684" y="3817350"/>
            <a:ext cx="299689" cy="534245"/>
          </a:xfrm>
          <a:prstGeom prst="triangle">
            <a:avLst>
              <a:gd name="adj" fmla="val 6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6994921" y="5418395"/>
            <a:ext cx="29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6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 animBg="1"/>
      <p:bldP spid="37" grpId="0"/>
      <p:bldP spid="68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Làm thành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hồ hoàn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chỉnh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05206" y="3499183"/>
            <a:ext cx="4998990" cy="3048000"/>
            <a:chOff x="2234342" y="3666978"/>
            <a:chExt cx="4998990" cy="3048000"/>
          </a:xfrm>
        </p:grpSpPr>
        <p:sp>
          <p:nvSpPr>
            <p:cNvPr id="22" name="Isosceles Triangle 21"/>
            <p:cNvSpPr/>
            <p:nvPr/>
          </p:nvSpPr>
          <p:spPr>
            <a:xfrm rot="10800000">
              <a:off x="6792149" y="5788293"/>
              <a:ext cx="441183" cy="904339"/>
            </a:xfrm>
            <a:prstGeom prst="triangle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2234342" y="3666978"/>
              <a:ext cx="4526280" cy="304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311390" y="2895600"/>
            <a:ext cx="176022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3626" y="1080353"/>
            <a:ext cx="3943350" cy="2347913"/>
            <a:chOff x="482054" y="2209800"/>
            <a:chExt cx="3943350" cy="2347913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565874" y="2209800"/>
              <a:ext cx="3771900" cy="2286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2458680" y="2819400"/>
              <a:ext cx="251460" cy="6096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375624" y="3429000"/>
              <a:ext cx="838200" cy="228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773644" y="3429000"/>
              <a:ext cx="670560" cy="4572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154644" y="2209800"/>
              <a:ext cx="67056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754844" y="3124200"/>
              <a:ext cx="67056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rot="10800000">
              <a:off x="482054" y="3124200"/>
              <a:ext cx="5867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rot="10800000">
              <a:off x="1998434" y="4038600"/>
              <a:ext cx="75438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2357293" y="3315026"/>
              <a:ext cx="173823" cy="181516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3310655" y="5844068"/>
            <a:ext cx="13020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6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028E-7 L 0.18264 0.22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111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0259E-7 L -0.20138 -0.176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-8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347864" y="4789963"/>
            <a:ext cx="5001136" cy="1669610"/>
            <a:chOff x="3113010" y="4437111"/>
            <a:chExt cx="4393799" cy="1669610"/>
          </a:xfrm>
        </p:grpSpPr>
        <p:sp>
          <p:nvSpPr>
            <p:cNvPr id="56" name="Rectangle 55"/>
            <p:cNvSpPr/>
            <p:nvPr/>
          </p:nvSpPr>
          <p:spPr>
            <a:xfrm>
              <a:off x="3113010" y="5530657"/>
              <a:ext cx="3606012" cy="57606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78417" y="4437111"/>
              <a:ext cx="3528392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3131840" y="4437111"/>
              <a:ext cx="4339310" cy="1093545"/>
            </a:xfrm>
            <a:prstGeom prst="parallelogram">
              <a:avLst>
                <a:gd name="adj" fmla="val 78027"/>
              </a:avLst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04800" y="2286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r>
              <a:rPr kumimoji="0" lang="vi-VN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ước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3: Làm thành </a:t>
            </a:r>
            <a:r>
              <a:rPr kumimoji="0" lang="vi-VN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đồng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hồ hoàn chỉnh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6465" y="1189159"/>
            <a:ext cx="4114800" cy="3048000"/>
            <a:chOff x="2438400" y="2057400"/>
            <a:chExt cx="4114800" cy="3048000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438400" y="2057400"/>
              <a:ext cx="4114800" cy="304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743200" y="2438400"/>
              <a:ext cx="3429000" cy="2286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4419600" y="3048000"/>
              <a:ext cx="228600" cy="6096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4419600" y="3657600"/>
              <a:ext cx="762000" cy="228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3810000" y="3657600"/>
              <a:ext cx="609600" cy="4572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791200" y="33528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10800000">
              <a:off x="2514600" y="33528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 rot="10800000">
              <a:off x="4038600" y="4267200"/>
              <a:ext cx="685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3557950" y="6103325"/>
            <a:ext cx="13020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7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9676E-6 L 0.2526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3515E-7 L -0.10816 -0.172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86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2611759" y="1981201"/>
            <a:ext cx="3688433" cy="1015751"/>
            <a:chOff x="3066619" y="4833164"/>
            <a:chExt cx="3926768" cy="1102551"/>
          </a:xfrm>
        </p:grpSpPr>
        <p:sp>
          <p:nvSpPr>
            <p:cNvPr id="87" name="Rectangle 86"/>
            <p:cNvSpPr/>
            <p:nvPr/>
          </p:nvSpPr>
          <p:spPr>
            <a:xfrm>
              <a:off x="3090429" y="5530656"/>
              <a:ext cx="3416214" cy="40505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15292" y="4841456"/>
              <a:ext cx="2578095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3066619" y="4833164"/>
              <a:ext cx="3926767" cy="697492"/>
            </a:xfrm>
            <a:prstGeom prst="parallelogram">
              <a:avLst>
                <a:gd name="adj" fmla="val 78027"/>
              </a:avLst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995936" y="3352800"/>
            <a:ext cx="3773760" cy="2133600"/>
            <a:chOff x="4038600" y="3352800"/>
            <a:chExt cx="3773760" cy="2133600"/>
          </a:xfrm>
        </p:grpSpPr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4038600" y="3352800"/>
              <a:ext cx="6096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 flipH="1">
              <a:off x="4495800" y="4876800"/>
              <a:ext cx="1524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4078560" y="3352800"/>
              <a:ext cx="3733800" cy="2133600"/>
              <a:chOff x="4038600" y="3352800"/>
              <a:chExt cx="3733800" cy="2133600"/>
            </a:xfrm>
          </p:grpSpPr>
          <p:sp>
            <p:nvSpPr>
              <p:cNvPr id="4" name="Line 13"/>
              <p:cNvSpPr>
                <a:spLocks noChangeShapeType="1"/>
              </p:cNvSpPr>
              <p:nvPr/>
            </p:nvSpPr>
            <p:spPr bwMode="auto">
              <a:xfrm>
                <a:off x="4038600" y="3352800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" name="Line 15"/>
              <p:cNvSpPr>
                <a:spLocks noChangeShapeType="1"/>
              </p:cNvSpPr>
              <p:nvPr/>
            </p:nvSpPr>
            <p:spPr bwMode="auto">
              <a:xfrm>
                <a:off x="4648200" y="4876800"/>
                <a:ext cx="304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7" name="Line 17"/>
              <p:cNvSpPr>
                <a:spLocks noChangeShapeType="1"/>
              </p:cNvSpPr>
              <p:nvPr/>
            </p:nvSpPr>
            <p:spPr bwMode="auto">
              <a:xfrm>
                <a:off x="7010400" y="3352800"/>
                <a:ext cx="685800" cy="1524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8" name="Rectangle 18"/>
              <p:cNvSpPr>
                <a:spLocks noChangeArrowheads="1"/>
              </p:cNvSpPr>
              <p:nvPr/>
            </p:nvSpPr>
            <p:spPr bwMode="auto">
              <a:xfrm>
                <a:off x="4495800" y="5105400"/>
                <a:ext cx="3124200" cy="381000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 flipH="1">
                <a:off x="7620000" y="4572000"/>
                <a:ext cx="15240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 flipH="1">
                <a:off x="7772400" y="45720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H="1">
                <a:off x="7543800" y="45720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 flipH="1">
                <a:off x="7696200" y="4953000"/>
                <a:ext cx="76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sp>
        <p:nvSpPr>
          <p:cNvPr id="17" name="Line 30"/>
          <p:cNvSpPr>
            <a:spLocks noChangeShapeType="1"/>
          </p:cNvSpPr>
          <p:nvPr/>
        </p:nvSpPr>
        <p:spPr bwMode="auto">
          <a:xfrm flipV="1">
            <a:off x="6248400" y="4876800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228600" y="4038600"/>
            <a:ext cx="1143000" cy="4953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Bôi hồ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5334000" y="3352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5410200" y="3352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1ô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 flipH="1">
            <a:off x="6248400" y="3657600"/>
            <a:ext cx="137160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7620000" y="3352800"/>
            <a:ext cx="1295400" cy="4953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Mặt sau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 flipH="1">
            <a:off x="4419600" y="4419600"/>
            <a:ext cx="1295400" cy="1219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3505200" y="5638800"/>
            <a:ext cx="1371600" cy="8604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Chân đỡ đồng hồ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51"/>
          <p:cNvSpPr>
            <a:spLocks noChangeShapeType="1"/>
          </p:cNvSpPr>
          <p:nvPr/>
        </p:nvSpPr>
        <p:spPr bwMode="auto">
          <a:xfrm>
            <a:off x="6248400" y="4953000"/>
            <a:ext cx="1102196" cy="7239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6248400" y="5736927"/>
            <a:ext cx="2286000" cy="8604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Phần 2ô dán vào đế đồng hồ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140496" y="3886200"/>
            <a:ext cx="907504" cy="1828800"/>
            <a:chOff x="2140496" y="3886200"/>
            <a:chExt cx="907504" cy="1828800"/>
          </a:xfrm>
          <a:solidFill>
            <a:schemeClr val="accent2">
              <a:lumMod val="50000"/>
            </a:schemeClr>
          </a:solidFill>
        </p:grpSpPr>
        <p:sp>
          <p:nvSpPr>
            <p:cNvPr id="21" name="Line 40"/>
            <p:cNvSpPr>
              <a:spLocks noChangeShapeType="1"/>
            </p:cNvSpPr>
            <p:nvPr/>
          </p:nvSpPr>
          <p:spPr bwMode="auto">
            <a:xfrm>
              <a:off x="2362200" y="5715000"/>
              <a:ext cx="6858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140496" y="3886200"/>
              <a:ext cx="907504" cy="1828800"/>
              <a:chOff x="2140496" y="3886200"/>
              <a:chExt cx="907504" cy="1828800"/>
            </a:xfrm>
            <a:grpFill/>
          </p:grpSpPr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 flipH="1">
                <a:off x="3048000" y="3886200"/>
                <a:ext cx="0" cy="18288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" name="Line 39"/>
              <p:cNvSpPr>
                <a:spLocks noChangeShapeType="1"/>
              </p:cNvSpPr>
              <p:nvPr/>
            </p:nvSpPr>
            <p:spPr bwMode="auto">
              <a:xfrm>
                <a:off x="2362200" y="4419600"/>
                <a:ext cx="0" cy="12954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Parallelogram 49"/>
              <p:cNvSpPr/>
              <p:nvPr/>
            </p:nvSpPr>
            <p:spPr>
              <a:xfrm>
                <a:off x="2140496" y="3886200"/>
                <a:ext cx="907504" cy="533400"/>
              </a:xfrm>
              <a:prstGeom prst="parallelogram">
                <a:avLst>
                  <a:gd name="adj" fmla="val 51374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3048000" y="381000"/>
            <a:ext cx="27432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4191000" y="381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 rot="10800000">
            <a:off x="2895600" y="91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5486400" y="99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49"/>
          <p:cNvSpPr txBox="1">
            <a:spLocks noChangeArrowheads="1"/>
          </p:cNvSpPr>
          <p:nvPr/>
        </p:nvSpPr>
        <p:spPr bwMode="auto">
          <a:xfrm>
            <a:off x="43434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>
            <a:off x="4419600" y="1219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flipH="1">
            <a:off x="3810000" y="1219200"/>
            <a:ext cx="609600" cy="381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2899791" y="228599"/>
            <a:ext cx="3200400" cy="2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auto">
          <a:xfrm>
            <a:off x="3175991" y="380999"/>
            <a:ext cx="27432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46"/>
          <p:cNvSpPr txBox="1">
            <a:spLocks noChangeArrowheads="1"/>
          </p:cNvSpPr>
          <p:nvPr/>
        </p:nvSpPr>
        <p:spPr bwMode="auto">
          <a:xfrm>
            <a:off x="4318991" y="38099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 rot="10800000">
            <a:off x="3023591" y="9143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5614391" y="99059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49"/>
          <p:cNvSpPr txBox="1">
            <a:spLocks noChangeArrowheads="1"/>
          </p:cNvSpPr>
          <p:nvPr/>
        </p:nvSpPr>
        <p:spPr bwMode="auto">
          <a:xfrm>
            <a:off x="4471391" y="15239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52"/>
          <p:cNvSpPr>
            <a:spLocks noChangeShapeType="1"/>
          </p:cNvSpPr>
          <p:nvPr/>
        </p:nvSpPr>
        <p:spPr bwMode="auto">
          <a:xfrm>
            <a:off x="4547591" y="1219199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1" name="Line 53"/>
          <p:cNvSpPr>
            <a:spLocks noChangeShapeType="1"/>
          </p:cNvSpPr>
          <p:nvPr/>
        </p:nvSpPr>
        <p:spPr bwMode="auto">
          <a:xfrm flipH="1">
            <a:off x="3937991" y="1196751"/>
            <a:ext cx="609600" cy="381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9" name="Line 51"/>
          <p:cNvSpPr>
            <a:spLocks noChangeShapeType="1"/>
          </p:cNvSpPr>
          <p:nvPr/>
        </p:nvSpPr>
        <p:spPr bwMode="auto">
          <a:xfrm flipV="1">
            <a:off x="4517503" y="836711"/>
            <a:ext cx="1524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 flipV="1">
            <a:off x="1371600" y="4191000"/>
            <a:ext cx="1371600" cy="15240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>
            <a:off x="1371600" y="4343400"/>
            <a:ext cx="1447800" cy="121920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5" name="Parallelogram 94"/>
          <p:cNvSpPr/>
          <p:nvPr/>
        </p:nvSpPr>
        <p:spPr>
          <a:xfrm rot="3959411">
            <a:off x="4849891" y="4172437"/>
            <a:ext cx="1726429" cy="476134"/>
          </a:xfrm>
          <a:prstGeom prst="parallelogram">
            <a:avLst>
              <a:gd name="adj" fmla="val 46795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0922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2" grpId="0" animBg="1"/>
      <p:bldP spid="23" grpId="0" animBg="1"/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 rot="10800000" flipV="1">
            <a:off x="2743200" y="5105400"/>
            <a:ext cx="4492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200" b="1" dirty="0" smtClean="0">
                <a:solidFill>
                  <a:srgbClr val="000000"/>
                </a:solidFill>
                <a:latin typeface=".VnTime" pitchFamily="34" charset="0"/>
                <a:cs typeface="Arial" pitchFamily="34" charset="0"/>
              </a:rPr>
              <a:t>Đ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ång hå hoµn chØnh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54316" y="3463870"/>
            <a:ext cx="4765956" cy="1405290"/>
            <a:chOff x="3113010" y="4701431"/>
            <a:chExt cx="4028597" cy="1405290"/>
          </a:xfrm>
        </p:grpSpPr>
        <p:sp>
          <p:nvSpPr>
            <p:cNvPr id="34" name="Rectangle 33"/>
            <p:cNvSpPr/>
            <p:nvPr/>
          </p:nvSpPr>
          <p:spPr>
            <a:xfrm>
              <a:off x="3113010" y="5530657"/>
              <a:ext cx="3498528" cy="5760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13215" y="4738569"/>
              <a:ext cx="3528392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3113010" y="4701431"/>
              <a:ext cx="4028596" cy="829225"/>
            </a:xfrm>
            <a:prstGeom prst="parallelogram">
              <a:avLst>
                <a:gd name="adj" fmla="val 7802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83768" y="885056"/>
            <a:ext cx="4114800" cy="3048000"/>
            <a:chOff x="2438400" y="2057400"/>
            <a:chExt cx="4114800" cy="3048000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2438400" y="2057400"/>
              <a:ext cx="4114800" cy="304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2743200" y="2438400"/>
              <a:ext cx="3429000" cy="2286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4419600" y="3048000"/>
              <a:ext cx="228600" cy="6096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4419600" y="3657600"/>
              <a:ext cx="762000" cy="228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>
              <a:off x="3810000" y="3657600"/>
              <a:ext cx="609600" cy="4572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5791200" y="33528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 rot="10800000">
              <a:off x="2514600" y="33528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 rot="10800000">
              <a:off x="4038600" y="4267200"/>
              <a:ext cx="685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2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060848"/>
            <a:ext cx="7772400" cy="1902073"/>
          </a:xfrm>
        </p:spPr>
        <p:txBody>
          <a:bodyPr>
            <a:no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LÀM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ĐỒNG HỒ ĐỂ BÀN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TIẾT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vi-V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02270" y="2204864"/>
            <a:ext cx="635816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1. Cắt giấy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2. Làm các bộ phận của </a:t>
            </a:r>
            <a:r>
              <a:rPr kumimoji="0" lang="vi-VN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đồng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hồ.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3. Làm thành </a:t>
            </a:r>
            <a:r>
              <a:rPr kumimoji="0" lang="vi-VN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đồng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hồ hoàn chỉnh.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1120902"/>
            <a:ext cx="4828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A. CÁC BƯỚC THỰC HIỆN:</a:t>
            </a:r>
          </a:p>
        </p:txBody>
      </p:sp>
    </p:spTree>
    <p:extLst>
      <p:ext uri="{BB962C8B-B14F-4D97-AF65-F5344CB8AC3E}">
        <p14:creationId xmlns="" xmlns:p14="http://schemas.microsoft.com/office/powerpoint/2010/main" val="32631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5770" cy="57606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Quy trình làm </a:t>
            </a:r>
            <a:r>
              <a:rPr lang="vi-VN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hồ </a:t>
            </a:r>
            <a:r>
              <a:rPr lang="vi-VN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bàn </a:t>
            </a:r>
            <a:r>
              <a:rPr lang="vi-VN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gồm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 b</a:t>
            </a:r>
            <a:r>
              <a:rPr lang="vi-VN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vi-V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B­</a:t>
            </a:r>
            <a:r>
              <a:rPr lang="vi-VN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ước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1: Cắt giấy</a:t>
            </a:r>
          </a:p>
          <a:p>
            <a:endParaRPr lang="vi-VN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378792" y="1749083"/>
            <a:ext cx="3581400" cy="152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467544" y="2337581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2849564" y="3557562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24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828800" y="4267200"/>
            <a:ext cx="1828800" cy="1828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5029200" y="4419600"/>
            <a:ext cx="2667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78"/>
          <p:cNvSpPr txBox="1">
            <a:spLocks noChangeArrowheads="1"/>
          </p:cNvSpPr>
          <p:nvPr/>
        </p:nvSpPr>
        <p:spPr bwMode="auto">
          <a:xfrm>
            <a:off x="2149624" y="616530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5943600" y="6096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14 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7696200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 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66887" y="1749083"/>
            <a:ext cx="0" cy="15240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03648" y="3429000"/>
            <a:ext cx="345040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78732" y="4344888"/>
            <a:ext cx="12948" cy="1676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42542" y="6237312"/>
            <a:ext cx="160131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683568" y="49471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5241914" y="1749083"/>
            <a:ext cx="3581400" cy="1524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1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  <p:bldP spid="9" grpId="0"/>
      <p:bldP spid="11" grpId="0" animBg="1"/>
      <p:bldP spid="12" grpId="0" animBg="1"/>
      <p:bldP spid="13" grpId="0"/>
      <p:bldP spid="14" grpId="0"/>
      <p:bldP spid="15" grpId="0"/>
      <p:bldP spid="29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vi-VN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ước</a:t>
            </a:r>
            <a:r>
              <a:rPr lang="en-US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2: Làm các bộ phận của </a:t>
            </a:r>
            <a:r>
              <a:rPr lang="vi-VN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đồng</a:t>
            </a:r>
            <a:r>
              <a:rPr lang="en-US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hồ</a:t>
            </a:r>
            <a:endParaRPr lang="vi-V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332656"/>
            <a:ext cx="8229600" cy="79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Khung đồng hồ.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vi-VN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333773" y="1844824"/>
            <a:ext cx="2664295" cy="2156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987328" y="271225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4418139" y="4411960"/>
            <a:ext cx="122720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24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23728" y="1988840"/>
            <a:ext cx="0" cy="183792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72199" y="4221088"/>
            <a:ext cx="5051739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60032" y="1844824"/>
            <a:ext cx="2802333" cy="2156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                  </a:t>
            </a:r>
            <a:endParaRPr lang="vi-VN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72199" y="4221088"/>
            <a:ext cx="2525869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3059832" y="4232811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582414" y="486916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lang="vi-VN" sz="2800" b="1" dirty="0" smtClean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6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017E-7 L -0.28038 -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  <p:bldP spid="8" grpId="0"/>
      <p:bldP spid="8" grpId="1"/>
      <p:bldP spid="11" grpId="0" animBg="1"/>
      <p:bldP spid="11" grpId="1" animBg="1"/>
      <p:bldP spid="11" grpId="2" animBg="1"/>
      <p:bldP spid="11" grpId="3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55428" y="1662809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16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572000" y="2515113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10 </a:t>
            </a:r>
            <a:r>
              <a:rPr lang="vi-VN" sz="2400" b="1" dirty="0" smtClean="0">
                <a:latin typeface="Times New Roman" pitchFamily="18" charset="0"/>
                <a:cs typeface="Arial" pitchFamily="34" charset="0"/>
              </a:rPr>
              <a:t>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074428" y="4647604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lang="vi-VN" sz="2800" b="1" dirty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03648" y="260648"/>
            <a:ext cx="3240360" cy="79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Khung đồng hồ.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11560" y="1891410"/>
            <a:ext cx="3600400" cy="27338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90392" y="4101061"/>
            <a:ext cx="0" cy="504056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11560" y="4121201"/>
            <a:ext cx="36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280001" y="3427352"/>
            <a:ext cx="86806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193804" y="2147888"/>
            <a:ext cx="3842692" cy="1981052"/>
            <a:chOff x="5079636" y="2147888"/>
            <a:chExt cx="3842692" cy="198105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079636" y="2147888"/>
              <a:ext cx="3600400" cy="197331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8680036" y="3401121"/>
              <a:ext cx="242292" cy="727819"/>
            </a:xfrm>
            <a:prstGeom prst="triangle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7" name="Straight Connector 26"/>
            <p:cNvCxnSpPr>
              <a:stCxn id="20" idx="5"/>
              <a:endCxn id="20" idx="1"/>
            </p:cNvCxnSpPr>
            <p:nvPr/>
          </p:nvCxnSpPr>
          <p:spPr>
            <a:xfrm>
              <a:off x="8680036" y="3765030"/>
              <a:ext cx="121146" cy="0"/>
            </a:xfrm>
            <a:prstGeom prst="lin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178424" y="415751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ô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1343440" y="1372296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lang="vi-VN" sz="2800" b="1" dirty="0" smtClean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-34131" y="3134544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lang="vi-VN" sz="2000" b="1" dirty="0" smtClean="0"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ô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67544" y="2285227"/>
            <a:ext cx="0" cy="2223893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9552" y="4797152"/>
            <a:ext cx="369812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1534522" y="4938117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lang="vi-VN" sz="2400" b="1" dirty="0" smtClean="0">
                <a:latin typeface="Times New Roman" pitchFamily="18" charset="0"/>
                <a:cs typeface="Arial" pitchFamily="34" charset="0"/>
              </a:rPr>
              <a:t>6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8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4876800" y="3733800"/>
            <a:ext cx="3527425" cy="2438400"/>
            <a:chOff x="4876800" y="3733800"/>
            <a:chExt cx="3527425" cy="243840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876800" y="3733800"/>
              <a:ext cx="3429000" cy="2438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456363" y="3817938"/>
              <a:ext cx="7826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 rot="10800000">
              <a:off x="6165850" y="5546725"/>
              <a:ext cx="6334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5029200" y="4724400"/>
              <a:ext cx="63023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7843838" y="4705350"/>
              <a:ext cx="56038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70"/>
            <p:cNvSpPr>
              <a:spLocks noChangeShapeType="1"/>
            </p:cNvSpPr>
            <p:nvPr/>
          </p:nvSpPr>
          <p:spPr bwMode="auto">
            <a:xfrm>
              <a:off x="6704013" y="3763963"/>
              <a:ext cx="1587" cy="122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Line 73"/>
            <p:cNvSpPr>
              <a:spLocks noChangeShapeType="1"/>
            </p:cNvSpPr>
            <p:nvPr/>
          </p:nvSpPr>
          <p:spPr bwMode="auto">
            <a:xfrm>
              <a:off x="4897438" y="4960938"/>
              <a:ext cx="130175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8148638" y="4962525"/>
              <a:ext cx="139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Line 76"/>
            <p:cNvSpPr>
              <a:spLocks noChangeShapeType="1"/>
            </p:cNvSpPr>
            <p:nvPr/>
          </p:nvSpPr>
          <p:spPr bwMode="auto">
            <a:xfrm>
              <a:off x="6619875" y="5975350"/>
              <a:ext cx="1588" cy="184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0850" y="3763963"/>
            <a:ext cx="3498850" cy="2438400"/>
            <a:chOff x="457200" y="3733800"/>
            <a:chExt cx="3498850" cy="2438400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57200" y="3733800"/>
              <a:ext cx="3498850" cy="2438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69"/>
            <p:cNvSpPr>
              <a:spLocks noChangeShapeType="1"/>
            </p:cNvSpPr>
            <p:nvPr/>
          </p:nvSpPr>
          <p:spPr bwMode="auto">
            <a:xfrm>
              <a:off x="2362200" y="3741738"/>
              <a:ext cx="0" cy="1349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Line 71"/>
            <p:cNvSpPr>
              <a:spLocks noChangeShapeType="1"/>
            </p:cNvSpPr>
            <p:nvPr/>
          </p:nvSpPr>
          <p:spPr bwMode="auto">
            <a:xfrm>
              <a:off x="2286000" y="6019800"/>
              <a:ext cx="1588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Line 72"/>
            <p:cNvSpPr>
              <a:spLocks noChangeShapeType="1"/>
            </p:cNvSpPr>
            <p:nvPr/>
          </p:nvSpPr>
          <p:spPr bwMode="auto">
            <a:xfrm>
              <a:off x="3810000" y="5029200"/>
              <a:ext cx="13017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Line 75"/>
            <p:cNvSpPr>
              <a:spLocks noChangeShapeType="1"/>
            </p:cNvSpPr>
            <p:nvPr/>
          </p:nvSpPr>
          <p:spPr bwMode="auto">
            <a:xfrm>
              <a:off x="488950" y="5076825"/>
              <a:ext cx="139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0832" y="-273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.VnTime" pitchFamily="34" charset="0"/>
              </a:rPr>
              <a:t>- Lµm mÆt ®ång hå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720975" y="957263"/>
            <a:ext cx="3124200" cy="228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821113" y="533400"/>
            <a:ext cx="1065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14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068513" y="2133600"/>
            <a:ext cx="639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 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4292600" y="990600"/>
            <a:ext cx="1588" cy="2286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2754313" y="2185988"/>
            <a:ext cx="3124200" cy="15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215063" y="2024063"/>
            <a:ext cx="123725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4139952" y="1700213"/>
            <a:ext cx="781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0" y="63246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8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76400" y="63246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078038" y="3832225"/>
            <a:ext cx="560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 rot="10800000">
            <a:off x="1828800" y="5562600"/>
            <a:ext cx="630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09600" y="4884738"/>
            <a:ext cx="630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505200" y="4800600"/>
            <a:ext cx="560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V="1">
            <a:off x="6581775" y="4495800"/>
            <a:ext cx="209550" cy="5413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6581775" y="5019675"/>
            <a:ext cx="700088" cy="1349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5902325" y="5005388"/>
            <a:ext cx="700088" cy="2714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111375" y="4419600"/>
            <a:ext cx="7699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283968" y="924000"/>
            <a:ext cx="0" cy="20074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54313" y="2187575"/>
            <a:ext cx="176609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94188" y="3075856"/>
            <a:ext cx="0" cy="20074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68566" y="2185988"/>
            <a:ext cx="176609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 flipV="1">
            <a:off x="6514120" y="4973265"/>
            <a:ext cx="146112" cy="111919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4067944" y="4953000"/>
            <a:ext cx="736848" cy="11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379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4" grpId="0"/>
      <p:bldP spid="15" grpId="0"/>
      <p:bldP spid="17" grpId="0"/>
      <p:bldP spid="18" grpId="0"/>
      <p:bldP spid="21" grpId="0"/>
      <p:bldP spid="22" grpId="0"/>
      <p:bldP spid="24" grpId="0" animBg="1"/>
      <p:bldP spid="25" grpId="0" animBg="1"/>
      <p:bldP spid="26" grpId="0" animBg="1"/>
      <p:bldP spid="27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Autofit/>
          </a:bodyPr>
          <a:lstStyle/>
          <a:p>
            <a:r>
              <a:rPr lang="vi-VN" sz="3200" b="1" dirty="0" smtClean="0">
                <a:solidFill>
                  <a:schemeClr val="accent1">
                    <a:lumMod val="75000"/>
                  </a:schemeClr>
                </a:solidFill>
              </a:rPr>
              <a:t>Làm đế đồng hồ</a:t>
            </a:r>
            <a:endParaRPr lang="vi-V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 rot="5400000">
            <a:off x="-711225" y="2002074"/>
            <a:ext cx="5695798" cy="3365075"/>
          </a:xfrm>
          <a:prstGeom prst="rect">
            <a:avLst/>
          </a:prstGeom>
          <a:solidFill>
            <a:srgbClr val="92D050"/>
          </a:solidFill>
          <a:ln w="38100">
            <a:noFill/>
            <a:miter lim="800000"/>
            <a:headEnd/>
            <a:tailEnd/>
          </a:ln>
        </p:spPr>
        <p:txBody>
          <a:bodyPr rot="10800000"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1717576" y="26064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8"/>
          <p:cNvSpPr txBox="1">
            <a:spLocks noChangeArrowheads="1"/>
          </p:cNvSpPr>
          <p:nvPr/>
        </p:nvSpPr>
        <p:spPr bwMode="auto">
          <a:xfrm rot="5400000">
            <a:off x="3661420" y="333146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24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748464" y="800708"/>
            <a:ext cx="0" cy="55446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5146974"/>
              </p:ext>
            </p:extLst>
          </p:nvPr>
        </p:nvGraphicFramePr>
        <p:xfrm>
          <a:off x="4644014" y="836712"/>
          <a:ext cx="3888426" cy="5532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71"/>
                <a:gridCol w="242871"/>
                <a:gridCol w="242871"/>
                <a:gridCol w="242871"/>
                <a:gridCol w="242871"/>
                <a:gridCol w="243701"/>
                <a:gridCol w="242871"/>
                <a:gridCol w="242871"/>
                <a:gridCol w="242871"/>
                <a:gridCol w="242871"/>
                <a:gridCol w="243701"/>
                <a:gridCol w="242871"/>
                <a:gridCol w="242871"/>
                <a:gridCol w="242871"/>
                <a:gridCol w="242871"/>
                <a:gridCol w="243701"/>
              </a:tblGrid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372200" y="1268760"/>
            <a:ext cx="80668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671097" y="6597352"/>
            <a:ext cx="3933351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8"/>
          <p:cNvSpPr txBox="1">
            <a:spLocks noChangeArrowheads="1"/>
          </p:cNvSpPr>
          <p:nvPr/>
        </p:nvSpPr>
        <p:spPr bwMode="auto">
          <a:xfrm>
            <a:off x="6096661" y="5243732"/>
            <a:ext cx="108222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923928" y="1005880"/>
            <a:ext cx="0" cy="55446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028384" y="800708"/>
            <a:ext cx="0" cy="140415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4008" y="2204864"/>
            <a:ext cx="3933351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35808" y="701040"/>
            <a:ext cx="3250704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85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2335923" y="1887016"/>
            <a:ext cx="4038600" cy="1868487"/>
          </a:xfrm>
          <a:prstGeom prst="rect">
            <a:avLst/>
          </a:prstGeom>
          <a:solidFill>
            <a:srgbClr val="92D050"/>
          </a:solidFill>
          <a:ln w="63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703985" y="1865506"/>
            <a:ext cx="0" cy="545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4890111" y="3222104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4240923" y="131710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3783723" y="3907904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2297832" y="2432153"/>
            <a:ext cx="4038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2297832" y="3253854"/>
            <a:ext cx="4038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3377943" y="1887016"/>
            <a:ext cx="128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ô rưỡi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593223" y="3222104"/>
            <a:ext cx="12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ô rưỡi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2515796" y="3261474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80" name="Group 79"/>
          <p:cNvGrpSpPr/>
          <p:nvPr/>
        </p:nvGrpSpPr>
        <p:grpSpPr>
          <a:xfrm>
            <a:off x="2515796" y="2138075"/>
            <a:ext cx="4038600" cy="1524000"/>
            <a:chOff x="107504" y="4343400"/>
            <a:chExt cx="4038600" cy="1524000"/>
          </a:xfrm>
          <a:solidFill>
            <a:srgbClr val="92D050"/>
          </a:solidFill>
        </p:grpSpPr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107504" y="4343400"/>
              <a:ext cx="3886200" cy="1143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412304" y="5867400"/>
              <a:ext cx="37338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3993704" y="5486400"/>
              <a:ext cx="152400" cy="38100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Line 14"/>
            <p:cNvSpPr>
              <a:spLocks noChangeShapeType="1"/>
            </p:cNvSpPr>
            <p:nvPr/>
          </p:nvSpPr>
          <p:spPr bwMode="auto">
            <a:xfrm>
              <a:off x="3993704" y="4343400"/>
              <a:ext cx="152400" cy="3810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 flipH="1" flipV="1">
              <a:off x="3993704" y="4724400"/>
              <a:ext cx="1524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1783904" y="4724400"/>
              <a:ext cx="1752600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Times New Roman" pitchFamily="18" charset="0"/>
                  <a:cs typeface="Arial" pitchFamily="34" charset="0"/>
                </a:rPr>
                <a:t>Hình</a:t>
              </a:r>
              <a:r>
                <a:rPr lang="vi-VN" sz="2400" b="1" dirty="0">
                  <a:solidFill>
                    <a:srgbClr val="CC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vi-VN" sz="2400" b="1" dirty="0" smtClean="0">
                  <a:solidFill>
                    <a:srgbClr val="CC0000"/>
                  </a:solidFill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/>
          </p:nvSpPr>
          <p:spPr bwMode="auto">
            <a:xfrm>
              <a:off x="259904" y="4724400"/>
              <a:ext cx="685800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3 ô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28"/>
            <p:cNvSpPr>
              <a:spLocks noChangeShapeType="1"/>
            </p:cNvSpPr>
            <p:nvPr/>
          </p:nvSpPr>
          <p:spPr bwMode="auto">
            <a:xfrm>
              <a:off x="488504" y="4343400"/>
              <a:ext cx="0" cy="38100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488504" y="5181600"/>
              <a:ext cx="0" cy="30480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2729500" y="1774304"/>
            <a:ext cx="332764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6690320" y="256170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6618312" y="1899592"/>
            <a:ext cx="0" cy="185591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71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3" grpId="1" animBg="1"/>
      <p:bldP spid="54" grpId="0" animBg="1"/>
      <p:bldP spid="54" grpId="1" animBg="1"/>
      <p:bldP spid="55" grpId="0"/>
      <p:bldP spid="64" grpId="0"/>
      <p:bldP spid="64" grpId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1" grpId="1"/>
      <p:bldP spid="58" grpId="0" animBg="1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268</Words>
  <Application>Microsoft Office PowerPoint</Application>
  <PresentationFormat>On-screen Show (4:3)</PresentationFormat>
  <Paragraphs>589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BÀI 17: LÀM ĐỒNG HỒ ĐỂ BÀN  ( TIẾT 1)</vt:lpstr>
      <vt:lpstr>Slide 3</vt:lpstr>
      <vt:lpstr>Quy trình làm đồng hồ để bàn  gồm 3 bước: </vt:lpstr>
      <vt:lpstr>Bước 2: Làm các bộ phận của đồng hồ</vt:lpstr>
      <vt:lpstr>Slide 6</vt:lpstr>
      <vt:lpstr>- Lµm mÆt ®ång hå </vt:lpstr>
      <vt:lpstr>Làm đế đồng hồ</vt:lpstr>
      <vt:lpstr>Slide 9</vt:lpstr>
      <vt:lpstr>Làm chân đỡ đồng hồ</vt:lpstr>
      <vt:lpstr>Bước 3: Làm thành đồng hồ hoàn chỉnh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BÀI:LÀM ĐỒNG HỒ ĐỂ BÀN ( TIẾT 1)</dc:title>
  <dc:creator>Windows User</dc:creator>
  <cp:lastModifiedBy>huecd.com</cp:lastModifiedBy>
  <cp:revision>26</cp:revision>
  <dcterms:created xsi:type="dcterms:W3CDTF">2018-03-21T13:29:58Z</dcterms:created>
  <dcterms:modified xsi:type="dcterms:W3CDTF">2018-04-18T04:36:02Z</dcterms:modified>
</cp:coreProperties>
</file>